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Intro Rust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5.png" Type="http://schemas.openxmlformats.org/officeDocument/2006/relationships/image"/><Relationship Id="rId20" Target="../media/image43.png" Type="http://schemas.openxmlformats.org/officeDocument/2006/relationships/image"/><Relationship Id="rId21" Target="../media/image13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13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13.png" Type="http://schemas.openxmlformats.org/officeDocument/2006/relationships/imag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13.pn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svg" Type="http://schemas.openxmlformats.org/officeDocument/2006/relationships/image"/><Relationship Id="rId12" Target="../media/image86.pn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Relationship Id="rId7" Target="../media/image81.jpe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90.png" Type="http://schemas.openxmlformats.org/officeDocument/2006/relationships/image"/><Relationship Id="rId6" Target="../media/image91.svg" Type="http://schemas.openxmlformats.org/officeDocument/2006/relationships/image"/><Relationship Id="rId7" Target="../media/image92.png" Type="http://schemas.openxmlformats.org/officeDocument/2006/relationships/image"/><Relationship Id="rId8" Target="../media/image93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2" Target="../media/image94.png" Type="http://schemas.openxmlformats.org/officeDocument/2006/relationships/image"/><Relationship Id="rId3" Target="../media/image95.png" Type="http://schemas.openxmlformats.org/officeDocument/2006/relationships/image"/><Relationship Id="rId4" Target="../media/image96.svg" Type="http://schemas.openxmlformats.org/officeDocument/2006/relationships/image"/><Relationship Id="rId5" Target="../media/image97.png" Type="http://schemas.openxmlformats.org/officeDocument/2006/relationships/image"/><Relationship Id="rId6" Target="../media/image98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svg" Type="http://schemas.openxmlformats.org/officeDocument/2006/relationships/image"/><Relationship Id="rId11" Target="../media/image109.png" Type="http://schemas.openxmlformats.org/officeDocument/2006/relationships/image"/><Relationship Id="rId12" Target="../media/image110.svg" Type="http://schemas.openxmlformats.org/officeDocument/2006/relationships/image"/><Relationship Id="rId13" Target="../media/image111.png" Type="http://schemas.openxmlformats.org/officeDocument/2006/relationships/image"/><Relationship Id="rId14" Target="../media/image112.svg" Type="http://schemas.openxmlformats.org/officeDocument/2006/relationships/image"/><Relationship Id="rId15" Target="../media/image113.png" Type="http://schemas.openxmlformats.org/officeDocument/2006/relationships/image"/><Relationship Id="rId16" Target="../media/image114.svg" Type="http://schemas.openxmlformats.org/officeDocument/2006/relationships/image"/><Relationship Id="rId17" Target="../media/image86.png" Type="http://schemas.openxmlformats.org/officeDocument/2006/relationships/image"/><Relationship Id="rId2" Target="../media/image100.png" Type="http://schemas.openxmlformats.org/officeDocument/2006/relationships/image"/><Relationship Id="rId3" Target="../media/image101.svg" Type="http://schemas.openxmlformats.org/officeDocument/2006/relationships/image"/><Relationship Id="rId4" Target="../media/image102.png" Type="http://schemas.openxmlformats.org/officeDocument/2006/relationships/image"/><Relationship Id="rId5" Target="../media/image103.sv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Relationship Id="rId8" Target="../media/image106.svg" Type="http://schemas.openxmlformats.org/officeDocument/2006/relationships/image"/><Relationship Id="rId9" Target="../media/image10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9980" y="-587124"/>
            <a:ext cx="9292042" cy="11571119"/>
            <a:chOff x="0" y="0"/>
            <a:chExt cx="2447287" cy="3047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7287" cy="3047537"/>
            </a:xfrm>
            <a:custGeom>
              <a:avLst/>
              <a:gdLst/>
              <a:ahLst/>
              <a:cxnLst/>
              <a:rect r="r" b="b" t="t" l="l"/>
              <a:pathLst>
                <a:path h="3047537" w="2447287">
                  <a:moveTo>
                    <a:pt x="0" y="0"/>
                  </a:moveTo>
                  <a:lnTo>
                    <a:pt x="2447287" y="0"/>
                  </a:lnTo>
                  <a:lnTo>
                    <a:pt x="2447287" y="3047537"/>
                  </a:lnTo>
                  <a:lnTo>
                    <a:pt x="0" y="3047537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447287" cy="312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480517">
            <a:off x="13222325" y="5880367"/>
            <a:ext cx="1913436" cy="2257742"/>
          </a:xfrm>
          <a:custGeom>
            <a:avLst/>
            <a:gdLst/>
            <a:ahLst/>
            <a:cxnLst/>
            <a:rect r="r" b="b" t="t" l="l"/>
            <a:pathLst>
              <a:path h="2257742" w="1913436">
                <a:moveTo>
                  <a:pt x="0" y="0"/>
                </a:moveTo>
                <a:lnTo>
                  <a:pt x="1913436" y="0"/>
                </a:lnTo>
                <a:lnTo>
                  <a:pt x="1913436" y="2257742"/>
                </a:lnTo>
                <a:lnTo>
                  <a:pt x="0" y="2257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7102" y="5473193"/>
            <a:ext cx="1493631" cy="2008244"/>
          </a:xfrm>
          <a:custGeom>
            <a:avLst/>
            <a:gdLst/>
            <a:ahLst/>
            <a:cxnLst/>
            <a:rect r="r" b="b" t="t" l="l"/>
            <a:pathLst>
              <a:path h="2008244" w="1493631">
                <a:moveTo>
                  <a:pt x="0" y="0"/>
                </a:moveTo>
                <a:lnTo>
                  <a:pt x="1493632" y="0"/>
                </a:lnTo>
                <a:lnTo>
                  <a:pt x="1493632" y="2008244"/>
                </a:lnTo>
                <a:lnTo>
                  <a:pt x="0" y="200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73850">
            <a:off x="16915517" y="4145016"/>
            <a:ext cx="1882136" cy="2023802"/>
          </a:xfrm>
          <a:custGeom>
            <a:avLst/>
            <a:gdLst/>
            <a:ahLst/>
            <a:cxnLst/>
            <a:rect r="r" b="b" t="t" l="l"/>
            <a:pathLst>
              <a:path h="2023802" w="1882136">
                <a:moveTo>
                  <a:pt x="0" y="0"/>
                </a:moveTo>
                <a:lnTo>
                  <a:pt x="1882136" y="0"/>
                </a:lnTo>
                <a:lnTo>
                  <a:pt x="1882136" y="2023803"/>
                </a:lnTo>
                <a:lnTo>
                  <a:pt x="0" y="2023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641518">
            <a:off x="11503238" y="4393820"/>
            <a:ext cx="1575889" cy="1719933"/>
          </a:xfrm>
          <a:custGeom>
            <a:avLst/>
            <a:gdLst/>
            <a:ahLst/>
            <a:cxnLst/>
            <a:rect r="r" b="b" t="t" l="l"/>
            <a:pathLst>
              <a:path h="1719933" w="1575889">
                <a:moveTo>
                  <a:pt x="0" y="0"/>
                </a:moveTo>
                <a:lnTo>
                  <a:pt x="1575889" y="0"/>
                </a:lnTo>
                <a:lnTo>
                  <a:pt x="1575889" y="1719934"/>
                </a:lnTo>
                <a:lnTo>
                  <a:pt x="0" y="171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666139">
            <a:off x="11776776" y="4466294"/>
            <a:ext cx="2447975" cy="2573429"/>
          </a:xfrm>
          <a:custGeom>
            <a:avLst/>
            <a:gdLst/>
            <a:ahLst/>
            <a:cxnLst/>
            <a:rect r="r" b="b" t="t" l="l"/>
            <a:pathLst>
              <a:path h="2573429" w="2447975">
                <a:moveTo>
                  <a:pt x="0" y="0"/>
                </a:moveTo>
                <a:lnTo>
                  <a:pt x="2447974" y="0"/>
                </a:lnTo>
                <a:lnTo>
                  <a:pt x="2447974" y="2573429"/>
                </a:lnTo>
                <a:lnTo>
                  <a:pt x="0" y="2573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597303" y="6296207"/>
            <a:ext cx="1930688" cy="1982735"/>
          </a:xfrm>
          <a:custGeom>
            <a:avLst/>
            <a:gdLst/>
            <a:ahLst/>
            <a:cxnLst/>
            <a:rect r="r" b="b" t="t" l="l"/>
            <a:pathLst>
              <a:path h="1982735" w="1930688">
                <a:moveTo>
                  <a:pt x="0" y="0"/>
                </a:moveTo>
                <a:lnTo>
                  <a:pt x="1930688" y="0"/>
                </a:lnTo>
                <a:lnTo>
                  <a:pt x="1930688" y="1982735"/>
                </a:lnTo>
                <a:lnTo>
                  <a:pt x="0" y="19827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87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216646">
            <a:off x="-1510930" y="8212739"/>
            <a:ext cx="4413322" cy="4148522"/>
          </a:xfrm>
          <a:custGeom>
            <a:avLst/>
            <a:gdLst/>
            <a:ahLst/>
            <a:cxnLst/>
            <a:rect r="r" b="b" t="t" l="l"/>
            <a:pathLst>
              <a:path h="4148522" w="4413322">
                <a:moveTo>
                  <a:pt x="0" y="0"/>
                </a:moveTo>
                <a:lnTo>
                  <a:pt x="4413321" y="0"/>
                </a:lnTo>
                <a:lnTo>
                  <a:pt x="4413321" y="4148522"/>
                </a:lnTo>
                <a:lnTo>
                  <a:pt x="0" y="41485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34224" y="8501882"/>
            <a:ext cx="2090631" cy="2020072"/>
          </a:xfrm>
          <a:custGeom>
            <a:avLst/>
            <a:gdLst/>
            <a:ahLst/>
            <a:cxnLst/>
            <a:rect r="r" b="b" t="t" l="l"/>
            <a:pathLst>
              <a:path h="2020072" w="2090631">
                <a:moveTo>
                  <a:pt x="0" y="0"/>
                </a:moveTo>
                <a:lnTo>
                  <a:pt x="2090630" y="0"/>
                </a:lnTo>
                <a:lnTo>
                  <a:pt x="2090630" y="2020072"/>
                </a:lnTo>
                <a:lnTo>
                  <a:pt x="0" y="2020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66177" y="8935084"/>
            <a:ext cx="1118102" cy="1118102"/>
          </a:xfrm>
          <a:custGeom>
            <a:avLst/>
            <a:gdLst/>
            <a:ahLst/>
            <a:cxnLst/>
            <a:rect r="r" b="b" t="t" l="l"/>
            <a:pathLst>
              <a:path h="1118102" w="1118102">
                <a:moveTo>
                  <a:pt x="0" y="0"/>
                </a:moveTo>
                <a:lnTo>
                  <a:pt x="1118102" y="0"/>
                </a:lnTo>
                <a:lnTo>
                  <a:pt x="1118102" y="1118102"/>
                </a:lnTo>
                <a:lnTo>
                  <a:pt x="0" y="111810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641518">
            <a:off x="11257949" y="3339905"/>
            <a:ext cx="1575889" cy="1719933"/>
          </a:xfrm>
          <a:custGeom>
            <a:avLst/>
            <a:gdLst/>
            <a:ahLst/>
            <a:cxnLst/>
            <a:rect r="r" b="b" t="t" l="l"/>
            <a:pathLst>
              <a:path h="1719933" w="1575889">
                <a:moveTo>
                  <a:pt x="0" y="0"/>
                </a:moveTo>
                <a:lnTo>
                  <a:pt x="1575889" y="0"/>
                </a:lnTo>
                <a:lnTo>
                  <a:pt x="1575889" y="1719934"/>
                </a:lnTo>
                <a:lnTo>
                  <a:pt x="0" y="171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659980" y="-1938"/>
            <a:ext cx="6703975" cy="7074782"/>
            <a:chOff x="0" y="0"/>
            <a:chExt cx="4888542" cy="51589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88631" cy="5158869"/>
            </a:xfrm>
            <a:custGeom>
              <a:avLst/>
              <a:gdLst/>
              <a:ahLst/>
              <a:cxnLst/>
              <a:rect r="r" b="b" t="t" l="l"/>
              <a:pathLst>
                <a:path h="5158869" w="4888631">
                  <a:moveTo>
                    <a:pt x="0" y="0"/>
                  </a:moveTo>
                  <a:lnTo>
                    <a:pt x="0" y="2314080"/>
                  </a:lnTo>
                  <a:cubicBezTo>
                    <a:pt x="0" y="2566205"/>
                    <a:pt x="75108" y="2799398"/>
                    <a:pt x="197112" y="2926751"/>
                  </a:cubicBezTo>
                  <a:lnTo>
                    <a:pt x="2243584" y="5061849"/>
                  </a:lnTo>
                  <a:cubicBezTo>
                    <a:pt x="2303984" y="5124665"/>
                    <a:pt x="2371255" y="5157148"/>
                    <a:pt x="2438768" y="5158869"/>
                  </a:cubicBezTo>
                  <a:lnTo>
                    <a:pt x="2450100" y="5158869"/>
                  </a:lnTo>
                  <a:cubicBezTo>
                    <a:pt x="2517612" y="5157148"/>
                    <a:pt x="2584884" y="5124880"/>
                    <a:pt x="2645163" y="5061849"/>
                  </a:cubicBezTo>
                  <a:lnTo>
                    <a:pt x="4691755" y="2926751"/>
                  </a:lnTo>
                  <a:cubicBezTo>
                    <a:pt x="4813760" y="2799398"/>
                    <a:pt x="4888631" y="2566205"/>
                    <a:pt x="4888631" y="2314080"/>
                  </a:cubicBezTo>
                  <a:lnTo>
                    <a:pt x="4888631" y="0"/>
                  </a:lnTo>
                  <a:close/>
                </a:path>
              </a:pathLst>
            </a:custGeom>
            <a:blipFill>
              <a:blip r:embed="rId21"/>
              <a:stretch>
                <a:fillRect l="0" t="-10939" r="0" b="-10939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623240" y="8671179"/>
            <a:ext cx="1679503" cy="1645913"/>
          </a:xfrm>
          <a:custGeom>
            <a:avLst/>
            <a:gdLst/>
            <a:ahLst/>
            <a:cxnLst/>
            <a:rect r="r" b="b" t="t" l="l"/>
            <a:pathLst>
              <a:path h="1645913" w="1679503">
                <a:moveTo>
                  <a:pt x="0" y="0"/>
                </a:moveTo>
                <a:lnTo>
                  <a:pt x="1679503" y="0"/>
                </a:lnTo>
                <a:lnTo>
                  <a:pt x="1679503" y="1645913"/>
                </a:lnTo>
                <a:lnTo>
                  <a:pt x="0" y="164591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769736" y="8438276"/>
            <a:ext cx="1518264" cy="1848724"/>
          </a:xfrm>
          <a:custGeom>
            <a:avLst/>
            <a:gdLst/>
            <a:ahLst/>
            <a:cxnLst/>
            <a:rect r="r" b="b" t="t" l="l"/>
            <a:pathLst>
              <a:path h="1848724" w="1518264">
                <a:moveTo>
                  <a:pt x="0" y="0"/>
                </a:moveTo>
                <a:lnTo>
                  <a:pt x="1518264" y="0"/>
                </a:lnTo>
                <a:lnTo>
                  <a:pt x="1518264" y="1848724"/>
                </a:lnTo>
                <a:lnTo>
                  <a:pt x="0" y="18487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60808" y="1125408"/>
            <a:ext cx="10318815" cy="126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76"/>
              </a:lnSpc>
            </a:pPr>
            <a:r>
              <a:rPr lang="en-US" sz="7340" spc="-220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Mobileplant vit-lda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85862" y="2586762"/>
            <a:ext cx="7663690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4E4F4C"/>
                </a:solidFill>
                <a:latin typeface="Intro Rust"/>
                <a:ea typeface="Intro Rust"/>
                <a:cs typeface="Intro Rust"/>
                <a:sym typeface="Intro Rust"/>
              </a:rPr>
              <a:t>Empowering mobile intelligence for a sustainable agricultural future.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5219" y="5097149"/>
            <a:ext cx="9451200" cy="287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2413" b="true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</a:t>
            </a:r>
          </a:p>
          <a:p>
            <a:pPr algn="l">
              <a:lnSpc>
                <a:spcPts val="3861"/>
              </a:lnSpc>
            </a:pPr>
            <a:r>
              <a:rPr lang="en-US" sz="241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Abbanaboina Vaishnavi - 245323733001</a:t>
            </a:r>
          </a:p>
          <a:p>
            <a:pPr algn="l">
              <a:lnSpc>
                <a:spcPts val="3861"/>
              </a:lnSpc>
            </a:pPr>
            <a:r>
              <a:rPr lang="en-US" sz="241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Vaitla Sreeja - 245323733056</a:t>
            </a:r>
          </a:p>
          <a:p>
            <a:pPr algn="l">
              <a:lnSpc>
                <a:spcPts val="3861"/>
              </a:lnSpc>
            </a:pPr>
            <a:r>
              <a:rPr lang="en-US" sz="241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Astha Kumari - 245323733301</a:t>
            </a:r>
          </a:p>
          <a:p>
            <a:pPr algn="l">
              <a:lnSpc>
                <a:spcPts val="3861"/>
              </a:lnSpc>
            </a:pPr>
            <a:r>
              <a:rPr lang="en-US" sz="241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Himasree Gangisetti - 245323733305</a:t>
            </a:r>
          </a:p>
          <a:p>
            <a:pPr algn="l">
              <a:lnSpc>
                <a:spcPts val="3861"/>
              </a:lnSpc>
            </a:pPr>
            <a:r>
              <a:rPr lang="en-US" sz="241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Sangineedi Chaitanya Satya Balaji - 245323733307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82319" y="3731675"/>
            <a:ext cx="4588835" cy="46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Mentor:  dr.M.deepika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85953" y="423618"/>
            <a:ext cx="7463509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ro Rust"/>
                <a:ea typeface="Intro Rust"/>
                <a:cs typeface="Intro Rust"/>
                <a:sym typeface="Intro Rust"/>
              </a:rPr>
              <a:t>Neil Gogte Institute of Technology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32421">
            <a:off x="7789662" y="386"/>
            <a:ext cx="1868960" cy="2056628"/>
          </a:xfrm>
          <a:custGeom>
            <a:avLst/>
            <a:gdLst/>
            <a:ahLst/>
            <a:cxnLst/>
            <a:rect r="r" b="b" t="t" l="l"/>
            <a:pathLst>
              <a:path h="2056628" w="1868960">
                <a:moveTo>
                  <a:pt x="0" y="0"/>
                </a:moveTo>
                <a:lnTo>
                  <a:pt x="1868960" y="0"/>
                </a:lnTo>
                <a:lnTo>
                  <a:pt x="1868960" y="2056628"/>
                </a:lnTo>
                <a:lnTo>
                  <a:pt x="0" y="205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62156" y="-629377"/>
            <a:ext cx="9292042" cy="11571119"/>
            <a:chOff x="0" y="0"/>
            <a:chExt cx="2447287" cy="3047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7287" cy="3047537"/>
            </a:xfrm>
            <a:custGeom>
              <a:avLst/>
              <a:gdLst/>
              <a:ahLst/>
              <a:cxnLst/>
              <a:rect r="r" b="b" t="t" l="l"/>
              <a:pathLst>
                <a:path h="3047537" w="2447287">
                  <a:moveTo>
                    <a:pt x="0" y="0"/>
                  </a:moveTo>
                  <a:lnTo>
                    <a:pt x="2447287" y="0"/>
                  </a:lnTo>
                  <a:lnTo>
                    <a:pt x="2447287" y="3047537"/>
                  </a:lnTo>
                  <a:lnTo>
                    <a:pt x="0" y="3047537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447287" cy="312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1313280" y="618994"/>
            <a:ext cx="452786" cy="684743"/>
          </a:xfrm>
          <a:custGeom>
            <a:avLst/>
            <a:gdLst/>
            <a:ahLst/>
            <a:cxnLst/>
            <a:rect r="r" b="b" t="t" l="l"/>
            <a:pathLst>
              <a:path h="684743" w="452786">
                <a:moveTo>
                  <a:pt x="452786" y="0"/>
                </a:moveTo>
                <a:lnTo>
                  <a:pt x="0" y="0"/>
                </a:lnTo>
                <a:lnTo>
                  <a:pt x="0" y="684743"/>
                </a:lnTo>
                <a:lnTo>
                  <a:pt x="452786" y="684743"/>
                </a:lnTo>
                <a:lnTo>
                  <a:pt x="4527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853363">
            <a:off x="-1098343" y="8626860"/>
            <a:ext cx="3242942" cy="2578139"/>
          </a:xfrm>
          <a:custGeom>
            <a:avLst/>
            <a:gdLst/>
            <a:ahLst/>
            <a:cxnLst/>
            <a:rect r="r" b="b" t="t" l="l"/>
            <a:pathLst>
              <a:path h="2578139" w="3242942">
                <a:moveTo>
                  <a:pt x="0" y="0"/>
                </a:moveTo>
                <a:lnTo>
                  <a:pt x="3242942" y="0"/>
                </a:lnTo>
                <a:lnTo>
                  <a:pt x="3242942" y="2578139"/>
                </a:lnTo>
                <a:lnTo>
                  <a:pt x="0" y="2578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985055">
            <a:off x="9329619" y="8406811"/>
            <a:ext cx="2857151" cy="1507147"/>
          </a:xfrm>
          <a:custGeom>
            <a:avLst/>
            <a:gdLst/>
            <a:ahLst/>
            <a:cxnLst/>
            <a:rect r="r" b="b" t="t" l="l"/>
            <a:pathLst>
              <a:path h="1507147" w="2857151">
                <a:moveTo>
                  <a:pt x="2857151" y="0"/>
                </a:moveTo>
                <a:lnTo>
                  <a:pt x="0" y="0"/>
                </a:lnTo>
                <a:lnTo>
                  <a:pt x="0" y="1507148"/>
                </a:lnTo>
                <a:lnTo>
                  <a:pt x="2857151" y="1507148"/>
                </a:lnTo>
                <a:lnTo>
                  <a:pt x="285715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40230" y="8271927"/>
            <a:ext cx="1695180" cy="2015073"/>
          </a:xfrm>
          <a:custGeom>
            <a:avLst/>
            <a:gdLst/>
            <a:ahLst/>
            <a:cxnLst/>
            <a:rect r="r" b="b" t="t" l="l"/>
            <a:pathLst>
              <a:path h="2015073" w="1695180">
                <a:moveTo>
                  <a:pt x="0" y="0"/>
                </a:moveTo>
                <a:lnTo>
                  <a:pt x="1695180" y="0"/>
                </a:lnTo>
                <a:lnTo>
                  <a:pt x="1695180" y="2015073"/>
                </a:lnTo>
                <a:lnTo>
                  <a:pt x="0" y="2015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268655">
            <a:off x="7926992" y="8533614"/>
            <a:ext cx="1594300" cy="1900805"/>
          </a:xfrm>
          <a:custGeom>
            <a:avLst/>
            <a:gdLst/>
            <a:ahLst/>
            <a:cxnLst/>
            <a:rect r="r" b="b" t="t" l="l"/>
            <a:pathLst>
              <a:path h="1900805" w="1594300">
                <a:moveTo>
                  <a:pt x="1594300" y="0"/>
                </a:moveTo>
                <a:lnTo>
                  <a:pt x="0" y="0"/>
                </a:lnTo>
                <a:lnTo>
                  <a:pt x="0" y="1900805"/>
                </a:lnTo>
                <a:lnTo>
                  <a:pt x="1594300" y="1900805"/>
                </a:lnTo>
                <a:lnTo>
                  <a:pt x="159430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70849" y="75143"/>
            <a:ext cx="1323328" cy="1311749"/>
          </a:xfrm>
          <a:custGeom>
            <a:avLst/>
            <a:gdLst/>
            <a:ahLst/>
            <a:cxnLst/>
            <a:rect r="r" b="b" t="t" l="l"/>
            <a:pathLst>
              <a:path h="1311749" w="1323328">
                <a:moveTo>
                  <a:pt x="0" y="0"/>
                </a:moveTo>
                <a:lnTo>
                  <a:pt x="1323328" y="0"/>
                </a:lnTo>
                <a:lnTo>
                  <a:pt x="1323328" y="1311749"/>
                </a:lnTo>
                <a:lnTo>
                  <a:pt x="0" y="13117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511008" y="934171"/>
            <a:ext cx="7839760" cy="8516284"/>
            <a:chOff x="0" y="0"/>
            <a:chExt cx="812800" cy="8829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82940"/>
            </a:xfrm>
            <a:custGeom>
              <a:avLst/>
              <a:gdLst/>
              <a:ahLst/>
              <a:cxnLst/>
              <a:rect r="r" b="b" t="t" l="l"/>
              <a:pathLst>
                <a:path h="882940" w="812800">
                  <a:moveTo>
                    <a:pt x="406400" y="0"/>
                  </a:moveTo>
                  <a:cubicBezTo>
                    <a:pt x="181951" y="0"/>
                    <a:pt x="0" y="197653"/>
                    <a:pt x="0" y="441470"/>
                  </a:cubicBezTo>
                  <a:cubicBezTo>
                    <a:pt x="0" y="685287"/>
                    <a:pt x="181951" y="882940"/>
                    <a:pt x="406400" y="882940"/>
                  </a:cubicBezTo>
                  <a:cubicBezTo>
                    <a:pt x="630849" y="882940"/>
                    <a:pt x="812800" y="685287"/>
                    <a:pt x="812800" y="441470"/>
                  </a:cubicBezTo>
                  <a:cubicBezTo>
                    <a:pt x="812800" y="19765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52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576"/>
              <a:ext cx="660400" cy="793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556940">
            <a:off x="15139831" y="1260355"/>
            <a:ext cx="3126133" cy="3126133"/>
          </a:xfrm>
          <a:custGeom>
            <a:avLst/>
            <a:gdLst/>
            <a:ahLst/>
            <a:cxnLst/>
            <a:rect r="r" b="b" t="t" l="l"/>
            <a:pathLst>
              <a:path h="3126133" w="3126133">
                <a:moveTo>
                  <a:pt x="0" y="0"/>
                </a:moveTo>
                <a:lnTo>
                  <a:pt x="3126133" y="0"/>
                </a:lnTo>
                <a:lnTo>
                  <a:pt x="3126133" y="3126132"/>
                </a:lnTo>
                <a:lnTo>
                  <a:pt x="0" y="31261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7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697210">
            <a:off x="16001912" y="5822235"/>
            <a:ext cx="2514777" cy="2423616"/>
          </a:xfrm>
          <a:custGeom>
            <a:avLst/>
            <a:gdLst/>
            <a:ahLst/>
            <a:cxnLst/>
            <a:rect r="r" b="b" t="t" l="l"/>
            <a:pathLst>
              <a:path h="2423616" w="2514777">
                <a:moveTo>
                  <a:pt x="0" y="0"/>
                </a:moveTo>
                <a:lnTo>
                  <a:pt x="2514776" y="0"/>
                </a:lnTo>
                <a:lnTo>
                  <a:pt x="2514776" y="2423617"/>
                </a:lnTo>
                <a:lnTo>
                  <a:pt x="0" y="24236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7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511008" y="961366"/>
            <a:ext cx="7154553" cy="8603546"/>
            <a:chOff x="0" y="0"/>
            <a:chExt cx="812800" cy="9774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977414"/>
            </a:xfrm>
            <a:custGeom>
              <a:avLst/>
              <a:gdLst/>
              <a:ahLst/>
              <a:cxnLst/>
              <a:rect r="r" b="b" t="t" l="l"/>
              <a:pathLst>
                <a:path h="977414" w="812800">
                  <a:moveTo>
                    <a:pt x="406400" y="0"/>
                  </a:moveTo>
                  <a:cubicBezTo>
                    <a:pt x="181951" y="0"/>
                    <a:pt x="0" y="218802"/>
                    <a:pt x="0" y="488707"/>
                  </a:cubicBezTo>
                  <a:cubicBezTo>
                    <a:pt x="0" y="758613"/>
                    <a:pt x="181951" y="977414"/>
                    <a:pt x="406400" y="977414"/>
                  </a:cubicBezTo>
                  <a:cubicBezTo>
                    <a:pt x="630849" y="977414"/>
                    <a:pt x="812800" y="758613"/>
                    <a:pt x="812800" y="488707"/>
                  </a:cubicBezTo>
                  <a:cubicBezTo>
                    <a:pt x="812800" y="21880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0"/>
              <a:stretch>
                <a:fillRect l="-1154" t="-2255" r="0" b="-5896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769625" y="684930"/>
            <a:ext cx="6401546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spc="-192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9251" y="2113064"/>
            <a:ext cx="8589461" cy="719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925" indent="-293963" lvl="1">
              <a:lnSpc>
                <a:spcPts val="4357"/>
              </a:lnSpc>
              <a:buFont typeface="Arial"/>
              <a:buChar char="•"/>
            </a:pPr>
            <a:r>
              <a:rPr lang="en-US" sz="272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Plant diseases significantly threaten global agriculture, affecting crop yield and quality.</a:t>
            </a:r>
          </a:p>
          <a:p>
            <a:pPr algn="l" marL="587925" indent="-293963" lvl="1">
              <a:lnSpc>
                <a:spcPts val="4357"/>
              </a:lnSpc>
              <a:buFont typeface="Arial"/>
              <a:buChar char="•"/>
            </a:pPr>
            <a:r>
              <a:rPr lang="en-US" sz="272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Rapid and precise disease detection is vital to ensure plant health and reduce economic loss.</a:t>
            </a:r>
          </a:p>
          <a:p>
            <a:pPr algn="l" marL="587925" indent="-293963" lvl="1">
              <a:lnSpc>
                <a:spcPts val="4357"/>
              </a:lnSpc>
              <a:buFont typeface="Arial"/>
              <a:buChar char="•"/>
            </a:pPr>
            <a:r>
              <a:rPr lang="en-US" sz="272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Current deep learning models are complex for mobile deployment.</a:t>
            </a:r>
          </a:p>
          <a:p>
            <a:pPr algn="l" marL="587925" indent="-293963" lvl="1">
              <a:lnSpc>
                <a:spcPts val="4357"/>
              </a:lnSpc>
              <a:buFont typeface="Arial"/>
              <a:buChar char="•"/>
            </a:pPr>
            <a:r>
              <a:rPr lang="en-US" sz="272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They struggle with noisy or low-resolution real-world images.</a:t>
            </a:r>
          </a:p>
          <a:p>
            <a:pPr algn="l" marL="587925" indent="-293963" lvl="1">
              <a:lnSpc>
                <a:spcPts val="4357"/>
              </a:lnSpc>
              <a:buFont typeface="Arial"/>
              <a:buChar char="•"/>
            </a:pPr>
            <a:r>
              <a:rPr lang="en-US" sz="2723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Goal: Develop a lightweight, robust, and efficient Vision Transformer for real-time plant disease detection on mobile devices.</a:t>
            </a:r>
          </a:p>
          <a:p>
            <a:pPr algn="l">
              <a:lnSpc>
                <a:spcPts val="4524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6909" y="2606161"/>
            <a:ext cx="7120767" cy="2870077"/>
            <a:chOff x="0" y="0"/>
            <a:chExt cx="1875428" cy="755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5428" cy="755905"/>
            </a:xfrm>
            <a:custGeom>
              <a:avLst/>
              <a:gdLst/>
              <a:ahLst/>
              <a:cxnLst/>
              <a:rect r="r" b="b" t="t" l="l"/>
              <a:pathLst>
                <a:path h="755905" w="1875428">
                  <a:moveTo>
                    <a:pt x="0" y="0"/>
                  </a:moveTo>
                  <a:lnTo>
                    <a:pt x="1875428" y="0"/>
                  </a:lnTo>
                  <a:lnTo>
                    <a:pt x="1875428" y="755905"/>
                  </a:lnTo>
                  <a:lnTo>
                    <a:pt x="0" y="755905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75428" cy="83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0538" y="2216028"/>
            <a:ext cx="5016641" cy="780291"/>
            <a:chOff x="0" y="0"/>
            <a:chExt cx="1321255" cy="2055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1255" cy="205509"/>
            </a:xfrm>
            <a:custGeom>
              <a:avLst/>
              <a:gdLst/>
              <a:ahLst/>
              <a:cxnLst/>
              <a:rect r="r" b="b" t="t" l="l"/>
              <a:pathLst>
                <a:path h="205509" w="1321255">
                  <a:moveTo>
                    <a:pt x="55557" y="0"/>
                  </a:moveTo>
                  <a:lnTo>
                    <a:pt x="1265698" y="0"/>
                  </a:lnTo>
                  <a:cubicBezTo>
                    <a:pt x="1296382" y="0"/>
                    <a:pt x="1321255" y="24874"/>
                    <a:pt x="1321255" y="55557"/>
                  </a:cubicBezTo>
                  <a:lnTo>
                    <a:pt x="1321255" y="149952"/>
                  </a:lnTo>
                  <a:cubicBezTo>
                    <a:pt x="1321255" y="164687"/>
                    <a:pt x="1315402" y="178818"/>
                    <a:pt x="1304983" y="189237"/>
                  </a:cubicBezTo>
                  <a:cubicBezTo>
                    <a:pt x="1294564" y="199656"/>
                    <a:pt x="1280433" y="205509"/>
                    <a:pt x="1265698" y="205509"/>
                  </a:cubicBezTo>
                  <a:lnTo>
                    <a:pt x="55557" y="205509"/>
                  </a:lnTo>
                  <a:cubicBezTo>
                    <a:pt x="40822" y="205509"/>
                    <a:pt x="26691" y="199656"/>
                    <a:pt x="16272" y="189237"/>
                  </a:cubicBezTo>
                  <a:cubicBezTo>
                    <a:pt x="5853" y="178818"/>
                    <a:pt x="0" y="164687"/>
                    <a:pt x="0" y="149952"/>
                  </a:cubicBezTo>
                  <a:lnTo>
                    <a:pt x="0" y="55557"/>
                  </a:lnTo>
                  <a:cubicBezTo>
                    <a:pt x="0" y="40822"/>
                    <a:pt x="5853" y="26691"/>
                    <a:pt x="16272" y="16272"/>
                  </a:cubicBezTo>
                  <a:cubicBezTo>
                    <a:pt x="26691" y="5853"/>
                    <a:pt x="40822" y="0"/>
                    <a:pt x="55557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321255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6909" y="6354699"/>
            <a:ext cx="7120767" cy="2660046"/>
            <a:chOff x="0" y="0"/>
            <a:chExt cx="1875428" cy="7005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5428" cy="700588"/>
            </a:xfrm>
            <a:custGeom>
              <a:avLst/>
              <a:gdLst/>
              <a:ahLst/>
              <a:cxnLst/>
              <a:rect r="r" b="b" t="t" l="l"/>
              <a:pathLst>
                <a:path h="700588" w="1875428">
                  <a:moveTo>
                    <a:pt x="0" y="0"/>
                  </a:moveTo>
                  <a:lnTo>
                    <a:pt x="1875428" y="0"/>
                  </a:lnTo>
                  <a:lnTo>
                    <a:pt x="1875428" y="700588"/>
                  </a:lnTo>
                  <a:lnTo>
                    <a:pt x="0" y="700588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875428" cy="776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423409" y="519309"/>
            <a:ext cx="8206999" cy="110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9"/>
              </a:lnSpc>
            </a:pPr>
            <a:r>
              <a:rPr lang="en-US" sz="8299" spc="-248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Base paper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298790">
            <a:off x="16095478" y="-78444"/>
            <a:ext cx="2086324" cy="2193245"/>
          </a:xfrm>
          <a:custGeom>
            <a:avLst/>
            <a:gdLst/>
            <a:ahLst/>
            <a:cxnLst/>
            <a:rect r="r" b="b" t="t" l="l"/>
            <a:pathLst>
              <a:path h="2193245" w="2086324">
                <a:moveTo>
                  <a:pt x="0" y="0"/>
                </a:moveTo>
                <a:lnTo>
                  <a:pt x="2086323" y="0"/>
                </a:lnTo>
                <a:lnTo>
                  <a:pt x="2086323" y="2193244"/>
                </a:lnTo>
                <a:lnTo>
                  <a:pt x="0" y="2193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26955" y="7693939"/>
            <a:ext cx="2093363" cy="2714247"/>
          </a:xfrm>
          <a:custGeom>
            <a:avLst/>
            <a:gdLst/>
            <a:ahLst/>
            <a:cxnLst/>
            <a:rect r="r" b="b" t="t" l="l"/>
            <a:pathLst>
              <a:path h="2714247" w="2093363">
                <a:moveTo>
                  <a:pt x="0" y="0"/>
                </a:moveTo>
                <a:lnTo>
                  <a:pt x="2093363" y="0"/>
                </a:lnTo>
                <a:lnTo>
                  <a:pt x="2093363" y="2714247"/>
                </a:lnTo>
                <a:lnTo>
                  <a:pt x="0" y="271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014480">
            <a:off x="15400707" y="930101"/>
            <a:ext cx="916781" cy="2026036"/>
          </a:xfrm>
          <a:custGeom>
            <a:avLst/>
            <a:gdLst/>
            <a:ahLst/>
            <a:cxnLst/>
            <a:rect r="r" b="b" t="t" l="l"/>
            <a:pathLst>
              <a:path h="2026036" w="916781">
                <a:moveTo>
                  <a:pt x="0" y="0"/>
                </a:moveTo>
                <a:lnTo>
                  <a:pt x="916782" y="0"/>
                </a:lnTo>
                <a:lnTo>
                  <a:pt x="916782" y="2026036"/>
                </a:lnTo>
                <a:lnTo>
                  <a:pt x="0" y="2026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47675" y="8465741"/>
            <a:ext cx="2543274" cy="2260335"/>
          </a:xfrm>
          <a:custGeom>
            <a:avLst/>
            <a:gdLst/>
            <a:ahLst/>
            <a:cxnLst/>
            <a:rect r="r" b="b" t="t" l="l"/>
            <a:pathLst>
              <a:path h="2260335" w="2543274">
                <a:moveTo>
                  <a:pt x="0" y="0"/>
                </a:moveTo>
                <a:lnTo>
                  <a:pt x="2543275" y="0"/>
                </a:lnTo>
                <a:lnTo>
                  <a:pt x="2543275" y="2260335"/>
                </a:lnTo>
                <a:lnTo>
                  <a:pt x="0" y="2260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855849">
            <a:off x="4346580" y="688172"/>
            <a:ext cx="655517" cy="681056"/>
          </a:xfrm>
          <a:custGeom>
            <a:avLst/>
            <a:gdLst/>
            <a:ahLst/>
            <a:cxnLst/>
            <a:rect r="r" b="b" t="t" l="l"/>
            <a:pathLst>
              <a:path h="681056" w="655517">
                <a:moveTo>
                  <a:pt x="655517" y="0"/>
                </a:moveTo>
                <a:lnTo>
                  <a:pt x="0" y="0"/>
                </a:lnTo>
                <a:lnTo>
                  <a:pt x="0" y="681056"/>
                </a:lnTo>
                <a:lnTo>
                  <a:pt x="655517" y="681056"/>
                </a:lnTo>
                <a:lnTo>
                  <a:pt x="65551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43681" y="8746125"/>
            <a:ext cx="1540875" cy="1540875"/>
          </a:xfrm>
          <a:custGeom>
            <a:avLst/>
            <a:gdLst/>
            <a:ahLst/>
            <a:cxnLst/>
            <a:rect r="r" b="b" t="t" l="l"/>
            <a:pathLst>
              <a:path h="1540875" w="1540875">
                <a:moveTo>
                  <a:pt x="0" y="0"/>
                </a:moveTo>
                <a:lnTo>
                  <a:pt x="1540875" y="0"/>
                </a:lnTo>
                <a:lnTo>
                  <a:pt x="1540875" y="1540875"/>
                </a:lnTo>
                <a:lnTo>
                  <a:pt x="0" y="1540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715447"/>
            <a:ext cx="8094391" cy="5744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MobilePlantViT combines MobileNetV2 and Vision Transformer (ViT) for mobile-based plant disease detection.</a:t>
            </a:r>
          </a:p>
          <a:p>
            <a:pPr algn="l" marL="561337" indent="-280669" lvl="1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Uses MobileNetV2 for efficient local feature extraction.</a:t>
            </a:r>
          </a:p>
          <a:p>
            <a:pPr algn="l" marL="561337" indent="-280669" lvl="1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Integrates lightweight transformer modules to capture long-range dependencies.</a:t>
            </a:r>
          </a:p>
          <a:p>
            <a:pPr algn="l" marL="561337" indent="-280669" lvl="1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Achieves high accuracy with low computational cost, ideal for real-time mobile use.</a:t>
            </a:r>
          </a:p>
          <a:p>
            <a:pPr algn="l">
              <a:lnSpc>
                <a:spcPts val="415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989932" y="3146069"/>
            <a:ext cx="6194721" cy="288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Most deep learning models are too large for mobile devices.</a:t>
            </a:r>
          </a:p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MobilePlantViT employs a lightweight hybrid design to cut parameters and computation.</a:t>
            </a:r>
          </a:p>
          <a:p>
            <a:pPr algn="just">
              <a:lnSpc>
                <a:spcPts val="3200"/>
              </a:lnSpc>
            </a:pPr>
          </a:p>
          <a:p>
            <a:pPr algn="just">
              <a:lnSpc>
                <a:spcPts val="32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46848" y="2347716"/>
            <a:ext cx="4540331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High Computational Cost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46848" y="5447664"/>
            <a:ext cx="4540331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Limited ContextAwareness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89932" y="6868670"/>
            <a:ext cx="6194721" cy="208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CNN-based models miss global context in images.</a:t>
            </a:r>
          </a:p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Vision Transformer blocks capture long-range dependencies effectively.</a:t>
            </a:r>
          </a:p>
          <a:p>
            <a:pPr algn="l">
              <a:lnSpc>
                <a:spcPts val="336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9770538" y="5935979"/>
            <a:ext cx="5016641" cy="780291"/>
            <a:chOff x="0" y="0"/>
            <a:chExt cx="1321255" cy="2055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21255" cy="205509"/>
            </a:xfrm>
            <a:custGeom>
              <a:avLst/>
              <a:gdLst/>
              <a:ahLst/>
              <a:cxnLst/>
              <a:rect r="r" b="b" t="t" l="l"/>
              <a:pathLst>
                <a:path h="205509" w="1321255">
                  <a:moveTo>
                    <a:pt x="55557" y="0"/>
                  </a:moveTo>
                  <a:lnTo>
                    <a:pt x="1265698" y="0"/>
                  </a:lnTo>
                  <a:cubicBezTo>
                    <a:pt x="1296382" y="0"/>
                    <a:pt x="1321255" y="24874"/>
                    <a:pt x="1321255" y="55557"/>
                  </a:cubicBezTo>
                  <a:lnTo>
                    <a:pt x="1321255" y="149952"/>
                  </a:lnTo>
                  <a:cubicBezTo>
                    <a:pt x="1321255" y="164687"/>
                    <a:pt x="1315402" y="178818"/>
                    <a:pt x="1304983" y="189237"/>
                  </a:cubicBezTo>
                  <a:cubicBezTo>
                    <a:pt x="1294564" y="199656"/>
                    <a:pt x="1280433" y="205509"/>
                    <a:pt x="1265698" y="205509"/>
                  </a:cubicBezTo>
                  <a:lnTo>
                    <a:pt x="55557" y="205509"/>
                  </a:lnTo>
                  <a:cubicBezTo>
                    <a:pt x="40822" y="205509"/>
                    <a:pt x="26691" y="199656"/>
                    <a:pt x="16272" y="189237"/>
                  </a:cubicBezTo>
                  <a:cubicBezTo>
                    <a:pt x="5853" y="178818"/>
                    <a:pt x="0" y="164687"/>
                    <a:pt x="0" y="149952"/>
                  </a:cubicBezTo>
                  <a:lnTo>
                    <a:pt x="0" y="55557"/>
                  </a:lnTo>
                  <a:cubicBezTo>
                    <a:pt x="0" y="40822"/>
                    <a:pt x="5853" y="26691"/>
                    <a:pt x="16272" y="16272"/>
                  </a:cubicBezTo>
                  <a:cubicBezTo>
                    <a:pt x="26691" y="5853"/>
                    <a:pt x="40822" y="0"/>
                    <a:pt x="55557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1321255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008693" y="6067679"/>
            <a:ext cx="4540331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limited context awareness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1799" y="6052169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067" y="3274761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60755" y="3219949"/>
            <a:ext cx="6173012" cy="2227356"/>
            <a:chOff x="0" y="0"/>
            <a:chExt cx="1625814" cy="5866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5814" cy="586629"/>
            </a:xfrm>
            <a:custGeom>
              <a:avLst/>
              <a:gdLst/>
              <a:ahLst/>
              <a:cxnLst/>
              <a:rect r="r" b="b" t="t" l="l"/>
              <a:pathLst>
                <a:path h="586629" w="1625814">
                  <a:moveTo>
                    <a:pt x="0" y="0"/>
                  </a:moveTo>
                  <a:lnTo>
                    <a:pt x="1625814" y="0"/>
                  </a:lnTo>
                  <a:lnTo>
                    <a:pt x="1625814" y="586629"/>
                  </a:lnTo>
                  <a:lnTo>
                    <a:pt x="0" y="586629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625814" cy="662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35635" y="2778081"/>
            <a:ext cx="5543918" cy="699938"/>
            <a:chOff x="0" y="0"/>
            <a:chExt cx="1460127" cy="1843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0127" cy="184346"/>
            </a:xfrm>
            <a:custGeom>
              <a:avLst/>
              <a:gdLst/>
              <a:ahLst/>
              <a:cxnLst/>
              <a:rect r="r" b="b" t="t" l="l"/>
              <a:pathLst>
                <a:path h="184346" w="1460127">
                  <a:moveTo>
                    <a:pt x="92173" y="0"/>
                  </a:moveTo>
                  <a:lnTo>
                    <a:pt x="1367954" y="0"/>
                  </a:lnTo>
                  <a:cubicBezTo>
                    <a:pt x="1418859" y="0"/>
                    <a:pt x="1460127" y="41267"/>
                    <a:pt x="1460127" y="92173"/>
                  </a:cubicBezTo>
                  <a:lnTo>
                    <a:pt x="1460127" y="92173"/>
                  </a:lnTo>
                  <a:cubicBezTo>
                    <a:pt x="1460127" y="116619"/>
                    <a:pt x="1450416" y="140063"/>
                    <a:pt x="1433130" y="157349"/>
                  </a:cubicBezTo>
                  <a:cubicBezTo>
                    <a:pt x="1415844" y="174635"/>
                    <a:pt x="1392400" y="184346"/>
                    <a:pt x="1367954" y="184346"/>
                  </a:cubicBezTo>
                  <a:lnTo>
                    <a:pt x="92173" y="184346"/>
                  </a:lnTo>
                  <a:cubicBezTo>
                    <a:pt x="67727" y="184346"/>
                    <a:pt x="44283" y="174635"/>
                    <a:pt x="26997" y="157349"/>
                  </a:cubicBezTo>
                  <a:cubicBezTo>
                    <a:pt x="9711" y="140063"/>
                    <a:pt x="0" y="116619"/>
                    <a:pt x="0" y="92173"/>
                  </a:cubicBezTo>
                  <a:lnTo>
                    <a:pt x="0" y="92173"/>
                  </a:lnTo>
                  <a:cubicBezTo>
                    <a:pt x="0" y="67727"/>
                    <a:pt x="9711" y="44283"/>
                    <a:pt x="26997" y="26997"/>
                  </a:cubicBezTo>
                  <a:cubicBezTo>
                    <a:pt x="44283" y="9711"/>
                    <a:pt x="67727" y="0"/>
                    <a:pt x="92173" y="0"/>
                  </a:cubicBezTo>
                  <a:close/>
                </a:path>
              </a:pathLst>
            </a:custGeom>
            <a:solidFill>
              <a:srgbClr val="1D52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460127" cy="260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325556" y="6052169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32985" y="3196348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489833" y="3140126"/>
            <a:ext cx="6173012" cy="2227356"/>
            <a:chOff x="0" y="0"/>
            <a:chExt cx="1625814" cy="5866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5814" cy="586629"/>
            </a:xfrm>
            <a:custGeom>
              <a:avLst/>
              <a:gdLst/>
              <a:ahLst/>
              <a:cxnLst/>
              <a:rect r="r" b="b" t="t" l="l"/>
              <a:pathLst>
                <a:path h="586629" w="1625814">
                  <a:moveTo>
                    <a:pt x="0" y="0"/>
                  </a:moveTo>
                  <a:lnTo>
                    <a:pt x="1625814" y="0"/>
                  </a:lnTo>
                  <a:lnTo>
                    <a:pt x="1625814" y="586629"/>
                  </a:lnTo>
                  <a:lnTo>
                    <a:pt x="0" y="586629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625814" cy="662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77231" y="2778081"/>
            <a:ext cx="5383629" cy="691116"/>
            <a:chOff x="0" y="0"/>
            <a:chExt cx="1417911" cy="182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7911" cy="182022"/>
            </a:xfrm>
            <a:custGeom>
              <a:avLst/>
              <a:gdLst/>
              <a:ahLst/>
              <a:cxnLst/>
              <a:rect r="r" b="b" t="t" l="l"/>
              <a:pathLst>
                <a:path h="182022" w="1417911">
                  <a:moveTo>
                    <a:pt x="91011" y="0"/>
                  </a:moveTo>
                  <a:lnTo>
                    <a:pt x="1326899" y="0"/>
                  </a:lnTo>
                  <a:cubicBezTo>
                    <a:pt x="1377164" y="0"/>
                    <a:pt x="1417911" y="40747"/>
                    <a:pt x="1417911" y="91011"/>
                  </a:cubicBezTo>
                  <a:lnTo>
                    <a:pt x="1417911" y="91011"/>
                  </a:lnTo>
                  <a:cubicBezTo>
                    <a:pt x="1417911" y="115149"/>
                    <a:pt x="1408322" y="138298"/>
                    <a:pt x="1391254" y="155366"/>
                  </a:cubicBezTo>
                  <a:cubicBezTo>
                    <a:pt x="1374186" y="172434"/>
                    <a:pt x="1351037" y="182022"/>
                    <a:pt x="1326899" y="182022"/>
                  </a:cubicBezTo>
                  <a:lnTo>
                    <a:pt x="91011" y="182022"/>
                  </a:lnTo>
                  <a:cubicBezTo>
                    <a:pt x="66874" y="182022"/>
                    <a:pt x="43724" y="172434"/>
                    <a:pt x="26657" y="155366"/>
                  </a:cubicBezTo>
                  <a:cubicBezTo>
                    <a:pt x="9589" y="138298"/>
                    <a:pt x="0" y="115149"/>
                    <a:pt x="0" y="91011"/>
                  </a:cubicBezTo>
                  <a:lnTo>
                    <a:pt x="0" y="91011"/>
                  </a:lnTo>
                  <a:cubicBezTo>
                    <a:pt x="0" y="66874"/>
                    <a:pt x="9589" y="43724"/>
                    <a:pt x="26657" y="26657"/>
                  </a:cubicBezTo>
                  <a:cubicBezTo>
                    <a:pt x="43724" y="9589"/>
                    <a:pt x="66874" y="0"/>
                    <a:pt x="91011" y="0"/>
                  </a:cubicBezTo>
                  <a:close/>
                </a:path>
              </a:pathLst>
            </a:custGeom>
            <a:solidFill>
              <a:srgbClr val="1D52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417911" cy="258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68055" y="6353820"/>
            <a:ext cx="6173012" cy="2332960"/>
            <a:chOff x="0" y="0"/>
            <a:chExt cx="1625814" cy="6144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25814" cy="614442"/>
            </a:xfrm>
            <a:custGeom>
              <a:avLst/>
              <a:gdLst/>
              <a:ahLst/>
              <a:cxnLst/>
              <a:rect r="r" b="b" t="t" l="l"/>
              <a:pathLst>
                <a:path h="614442" w="1625814">
                  <a:moveTo>
                    <a:pt x="0" y="0"/>
                  </a:moveTo>
                  <a:lnTo>
                    <a:pt x="1625814" y="0"/>
                  </a:lnTo>
                  <a:lnTo>
                    <a:pt x="1625814" y="614442"/>
                  </a:lnTo>
                  <a:lnTo>
                    <a:pt x="0" y="614442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1625814" cy="69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745895" y="5954585"/>
            <a:ext cx="5217332" cy="699938"/>
            <a:chOff x="0" y="0"/>
            <a:chExt cx="1374112" cy="18434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74112" cy="184346"/>
            </a:xfrm>
            <a:custGeom>
              <a:avLst/>
              <a:gdLst/>
              <a:ahLst/>
              <a:cxnLst/>
              <a:rect r="r" b="b" t="t" l="l"/>
              <a:pathLst>
                <a:path h="184346" w="1374112">
                  <a:moveTo>
                    <a:pt x="92173" y="0"/>
                  </a:moveTo>
                  <a:lnTo>
                    <a:pt x="1281939" y="0"/>
                  </a:lnTo>
                  <a:cubicBezTo>
                    <a:pt x="1332845" y="0"/>
                    <a:pt x="1374112" y="41267"/>
                    <a:pt x="1374112" y="92173"/>
                  </a:cubicBezTo>
                  <a:lnTo>
                    <a:pt x="1374112" y="92173"/>
                  </a:lnTo>
                  <a:cubicBezTo>
                    <a:pt x="1374112" y="116619"/>
                    <a:pt x="1364401" y="140063"/>
                    <a:pt x="1347115" y="157349"/>
                  </a:cubicBezTo>
                  <a:cubicBezTo>
                    <a:pt x="1329830" y="174635"/>
                    <a:pt x="1306385" y="184346"/>
                    <a:pt x="1281939" y="184346"/>
                  </a:cubicBezTo>
                  <a:lnTo>
                    <a:pt x="92173" y="184346"/>
                  </a:lnTo>
                  <a:cubicBezTo>
                    <a:pt x="67727" y="184346"/>
                    <a:pt x="44283" y="174635"/>
                    <a:pt x="26997" y="157349"/>
                  </a:cubicBezTo>
                  <a:cubicBezTo>
                    <a:pt x="9711" y="140063"/>
                    <a:pt x="0" y="116619"/>
                    <a:pt x="0" y="92173"/>
                  </a:cubicBezTo>
                  <a:lnTo>
                    <a:pt x="0" y="92173"/>
                  </a:lnTo>
                  <a:cubicBezTo>
                    <a:pt x="0" y="67727"/>
                    <a:pt x="9711" y="44283"/>
                    <a:pt x="26997" y="26997"/>
                  </a:cubicBezTo>
                  <a:cubicBezTo>
                    <a:pt x="44283" y="9711"/>
                    <a:pt x="67727" y="0"/>
                    <a:pt x="92173" y="0"/>
                  </a:cubicBezTo>
                  <a:close/>
                </a:path>
              </a:pathLst>
            </a:custGeom>
            <a:solidFill>
              <a:srgbClr val="1D52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374112" cy="260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555959" y="6304554"/>
            <a:ext cx="6173012" cy="2332960"/>
            <a:chOff x="0" y="0"/>
            <a:chExt cx="1625814" cy="6144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5814" cy="614442"/>
            </a:xfrm>
            <a:custGeom>
              <a:avLst/>
              <a:gdLst/>
              <a:ahLst/>
              <a:cxnLst/>
              <a:rect r="r" b="b" t="t" l="l"/>
              <a:pathLst>
                <a:path h="614442" w="1625814">
                  <a:moveTo>
                    <a:pt x="0" y="0"/>
                  </a:moveTo>
                  <a:lnTo>
                    <a:pt x="1625814" y="0"/>
                  </a:lnTo>
                  <a:lnTo>
                    <a:pt x="1625814" y="614442"/>
                  </a:lnTo>
                  <a:lnTo>
                    <a:pt x="0" y="614442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1625814" cy="690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717360" y="5869688"/>
            <a:ext cx="5583509" cy="707704"/>
            <a:chOff x="0" y="0"/>
            <a:chExt cx="1470554" cy="1863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70554" cy="186391"/>
            </a:xfrm>
            <a:custGeom>
              <a:avLst/>
              <a:gdLst/>
              <a:ahLst/>
              <a:cxnLst/>
              <a:rect r="r" b="b" t="t" l="l"/>
              <a:pathLst>
                <a:path h="186391" w="1470554">
                  <a:moveTo>
                    <a:pt x="93196" y="0"/>
                  </a:moveTo>
                  <a:lnTo>
                    <a:pt x="1377358" y="0"/>
                  </a:lnTo>
                  <a:cubicBezTo>
                    <a:pt x="1402075" y="0"/>
                    <a:pt x="1425780" y="9819"/>
                    <a:pt x="1443257" y="27296"/>
                  </a:cubicBezTo>
                  <a:cubicBezTo>
                    <a:pt x="1460735" y="44774"/>
                    <a:pt x="1470554" y="68479"/>
                    <a:pt x="1470554" y="93196"/>
                  </a:cubicBezTo>
                  <a:lnTo>
                    <a:pt x="1470554" y="93196"/>
                  </a:lnTo>
                  <a:cubicBezTo>
                    <a:pt x="1470554" y="117913"/>
                    <a:pt x="1460735" y="141617"/>
                    <a:pt x="1443257" y="159095"/>
                  </a:cubicBezTo>
                  <a:cubicBezTo>
                    <a:pt x="1425780" y="176572"/>
                    <a:pt x="1402075" y="186391"/>
                    <a:pt x="1377358" y="186391"/>
                  </a:cubicBezTo>
                  <a:lnTo>
                    <a:pt x="93196" y="186391"/>
                  </a:lnTo>
                  <a:cubicBezTo>
                    <a:pt x="68479" y="186391"/>
                    <a:pt x="44774" y="176572"/>
                    <a:pt x="27296" y="159095"/>
                  </a:cubicBezTo>
                  <a:cubicBezTo>
                    <a:pt x="9819" y="141617"/>
                    <a:pt x="0" y="117913"/>
                    <a:pt x="0" y="93196"/>
                  </a:cubicBezTo>
                  <a:lnTo>
                    <a:pt x="0" y="93196"/>
                  </a:lnTo>
                  <a:cubicBezTo>
                    <a:pt x="0" y="68479"/>
                    <a:pt x="9819" y="44774"/>
                    <a:pt x="27296" y="27296"/>
                  </a:cubicBezTo>
                  <a:cubicBezTo>
                    <a:pt x="44774" y="9819"/>
                    <a:pt x="68479" y="0"/>
                    <a:pt x="93196" y="0"/>
                  </a:cubicBezTo>
                  <a:close/>
                </a:path>
              </a:pathLst>
            </a:custGeom>
            <a:solidFill>
              <a:srgbClr val="1D52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1470554" cy="262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202661" y="1162050"/>
            <a:ext cx="1280228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209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Problem definition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-7410167">
            <a:off x="15672643" y="-919291"/>
            <a:ext cx="4072051" cy="3216920"/>
          </a:xfrm>
          <a:custGeom>
            <a:avLst/>
            <a:gdLst/>
            <a:ahLst/>
            <a:cxnLst/>
            <a:rect r="r" b="b" t="t" l="l"/>
            <a:pathLst>
              <a:path h="3216920" w="4072051">
                <a:moveTo>
                  <a:pt x="0" y="0"/>
                </a:moveTo>
                <a:lnTo>
                  <a:pt x="4072051" y="0"/>
                </a:lnTo>
                <a:lnTo>
                  <a:pt x="4072051" y="3216920"/>
                </a:lnTo>
                <a:lnTo>
                  <a:pt x="0" y="3216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423828" y="1123814"/>
            <a:ext cx="738020" cy="873397"/>
          </a:xfrm>
          <a:custGeom>
            <a:avLst/>
            <a:gdLst/>
            <a:ahLst/>
            <a:cxnLst/>
            <a:rect r="r" b="b" t="t" l="l"/>
            <a:pathLst>
              <a:path h="873397" w="738020">
                <a:moveTo>
                  <a:pt x="0" y="0"/>
                </a:moveTo>
                <a:lnTo>
                  <a:pt x="738020" y="0"/>
                </a:lnTo>
                <a:lnTo>
                  <a:pt x="738020" y="873397"/>
                </a:lnTo>
                <a:lnTo>
                  <a:pt x="0" y="87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922191">
            <a:off x="-289494" y="8362803"/>
            <a:ext cx="2166085" cy="2076734"/>
          </a:xfrm>
          <a:custGeom>
            <a:avLst/>
            <a:gdLst/>
            <a:ahLst/>
            <a:cxnLst/>
            <a:rect r="r" b="b" t="t" l="l"/>
            <a:pathLst>
              <a:path h="2076734" w="2166085">
                <a:moveTo>
                  <a:pt x="0" y="0"/>
                </a:moveTo>
                <a:lnTo>
                  <a:pt x="2166086" y="0"/>
                </a:lnTo>
                <a:lnTo>
                  <a:pt x="2166086" y="2076734"/>
                </a:lnTo>
                <a:lnTo>
                  <a:pt x="0" y="20767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804621" y="8686780"/>
            <a:ext cx="1483379" cy="1645913"/>
          </a:xfrm>
          <a:custGeom>
            <a:avLst/>
            <a:gdLst/>
            <a:ahLst/>
            <a:cxnLst/>
            <a:rect r="r" b="b" t="t" l="l"/>
            <a:pathLst>
              <a:path h="1645913" w="1483379">
                <a:moveTo>
                  <a:pt x="0" y="0"/>
                </a:moveTo>
                <a:lnTo>
                  <a:pt x="1483379" y="0"/>
                </a:lnTo>
                <a:lnTo>
                  <a:pt x="1483379" y="1645913"/>
                </a:lnTo>
                <a:lnTo>
                  <a:pt x="0" y="1645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433767" y="3219949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431559" y="3586067"/>
            <a:ext cx="5831404" cy="206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-44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Manual detection is slow and unreliable threatening crop yield and food security </a:t>
            </a:r>
          </a:p>
          <a:p>
            <a:pPr algn="just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40%</a:t>
            </a:r>
            <a:r>
              <a:rPr lang="en-US" sz="21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 of crop yield is lost annually due to diseases.</a:t>
            </a:r>
          </a:p>
          <a:p>
            <a:pPr algn="just">
              <a:lnSpc>
                <a:spcPts val="320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0877231" y="3576542"/>
            <a:ext cx="5543918" cy="200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CNNs detect only local features, missing overall patterns.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Visi</a:t>
            </a: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on Transformers improve accuracy but are computationally expensive.</a:t>
            </a:r>
          </a:p>
          <a:p>
            <a:pPr algn="just">
              <a:lnSpc>
                <a:spcPts val="320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2566619" y="6683356"/>
            <a:ext cx="5543918" cy="200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Farmers in rural areas lack affordable and accessible AI tools.</a:t>
            </a:r>
          </a:p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00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o real-time, on-field diagnosis available.</a:t>
            </a:r>
          </a:p>
          <a:p>
            <a:pPr algn="l">
              <a:lnSpc>
                <a:spcPts val="3200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737156" y="6758367"/>
            <a:ext cx="5810618" cy="162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3900" indent="-221950" lvl="1">
              <a:lnSpc>
                <a:spcPts val="3289"/>
              </a:lnSpc>
              <a:buFont typeface="Arial"/>
              <a:buChar char="•"/>
            </a:pPr>
            <a:r>
              <a:rPr lang="en-US" sz="2056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Ultra-lightweight, energy-efficient, and mobile-optimized.</a:t>
            </a:r>
          </a:p>
          <a:p>
            <a:pPr algn="just" marL="443900" indent="-221950" lvl="1">
              <a:lnSpc>
                <a:spcPts val="3289"/>
              </a:lnSpc>
              <a:buFont typeface="Arial"/>
              <a:buChar char="•"/>
            </a:pPr>
            <a:r>
              <a:rPr lang="en-US" sz="2056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Designed for real-world deployment.</a:t>
            </a:r>
          </a:p>
          <a:p>
            <a:pPr algn="just">
              <a:lnSpc>
                <a:spcPts val="3289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3257701" y="2855963"/>
            <a:ext cx="4705526" cy="4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5"/>
              </a:lnSpc>
            </a:pPr>
            <a:r>
              <a:rPr lang="en-US" sz="2347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 Agricultural Challenge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64010" y="2822966"/>
            <a:ext cx="531560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077644" y="2846438"/>
            <a:ext cx="531560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853477" y="6002972"/>
            <a:ext cx="531560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 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77644" y="5922867"/>
            <a:ext cx="531560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04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609203" y="2855963"/>
            <a:ext cx="4229078" cy="47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Technical Limitation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551724" y="6010255"/>
            <a:ext cx="4434036" cy="47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Practical Limitation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232204" y="5922867"/>
            <a:ext cx="2983076" cy="49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Why It Matters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8450592" y="6052169"/>
            <a:ext cx="1504175" cy="3894304"/>
          </a:xfrm>
          <a:custGeom>
            <a:avLst/>
            <a:gdLst/>
            <a:ahLst/>
            <a:cxnLst/>
            <a:rect r="r" b="b" t="t" l="l"/>
            <a:pathLst>
              <a:path h="3894304" w="1504175">
                <a:moveTo>
                  <a:pt x="0" y="0"/>
                </a:moveTo>
                <a:lnTo>
                  <a:pt x="1504175" y="0"/>
                </a:lnTo>
                <a:lnTo>
                  <a:pt x="1504175" y="3894304"/>
                </a:lnTo>
                <a:lnTo>
                  <a:pt x="0" y="38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6503670" y="8728710"/>
            <a:ext cx="1606868" cy="743902"/>
            <a:chOff x="0" y="0"/>
            <a:chExt cx="2142490" cy="99187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38100" y="49530"/>
              <a:ext cx="2057400" cy="896620"/>
            </a:xfrm>
            <a:custGeom>
              <a:avLst/>
              <a:gdLst/>
              <a:ahLst/>
              <a:cxnLst/>
              <a:rect r="r" b="b" t="t" l="l"/>
              <a:pathLst>
                <a:path h="896620" w="2057400">
                  <a:moveTo>
                    <a:pt x="1245870" y="891540"/>
                  </a:moveTo>
                  <a:cubicBezTo>
                    <a:pt x="411480" y="883920"/>
                    <a:pt x="330200" y="896620"/>
                    <a:pt x="247650" y="857250"/>
                  </a:cubicBezTo>
                  <a:cubicBezTo>
                    <a:pt x="157480" y="814070"/>
                    <a:pt x="25400" y="713740"/>
                    <a:pt x="12700" y="626110"/>
                  </a:cubicBezTo>
                  <a:cubicBezTo>
                    <a:pt x="0" y="535940"/>
                    <a:pt x="105410" y="389890"/>
                    <a:pt x="185420" y="321310"/>
                  </a:cubicBezTo>
                  <a:cubicBezTo>
                    <a:pt x="256540" y="260350"/>
                    <a:pt x="339090" y="256540"/>
                    <a:pt x="453390" y="219710"/>
                  </a:cubicBezTo>
                  <a:cubicBezTo>
                    <a:pt x="652780" y="156210"/>
                    <a:pt x="1132840" y="3810"/>
                    <a:pt x="1278890" y="1270"/>
                  </a:cubicBezTo>
                  <a:cubicBezTo>
                    <a:pt x="1330960" y="0"/>
                    <a:pt x="1353820" y="10160"/>
                    <a:pt x="1385570" y="25400"/>
                  </a:cubicBezTo>
                  <a:cubicBezTo>
                    <a:pt x="1417320" y="41910"/>
                    <a:pt x="1447800" y="67310"/>
                    <a:pt x="1468120" y="96520"/>
                  </a:cubicBezTo>
                  <a:cubicBezTo>
                    <a:pt x="1489710" y="125730"/>
                    <a:pt x="1504950" y="162560"/>
                    <a:pt x="1510030" y="198120"/>
                  </a:cubicBezTo>
                  <a:cubicBezTo>
                    <a:pt x="1513840" y="232410"/>
                    <a:pt x="1510030" y="273050"/>
                    <a:pt x="1498600" y="307340"/>
                  </a:cubicBezTo>
                  <a:cubicBezTo>
                    <a:pt x="1487170" y="340360"/>
                    <a:pt x="1459230" y="377190"/>
                    <a:pt x="1437640" y="397510"/>
                  </a:cubicBezTo>
                  <a:cubicBezTo>
                    <a:pt x="1423670" y="412750"/>
                    <a:pt x="1416050" y="417830"/>
                    <a:pt x="1393190" y="430530"/>
                  </a:cubicBezTo>
                  <a:cubicBezTo>
                    <a:pt x="1343660" y="458470"/>
                    <a:pt x="1200150" y="560070"/>
                    <a:pt x="1129030" y="537210"/>
                  </a:cubicBezTo>
                  <a:cubicBezTo>
                    <a:pt x="1057910" y="514350"/>
                    <a:pt x="949960" y="342900"/>
                    <a:pt x="967740" y="284480"/>
                  </a:cubicBezTo>
                  <a:cubicBezTo>
                    <a:pt x="984250" y="233680"/>
                    <a:pt x="1102360" y="208280"/>
                    <a:pt x="1184910" y="191770"/>
                  </a:cubicBezTo>
                  <a:cubicBezTo>
                    <a:pt x="1287780" y="172720"/>
                    <a:pt x="1426210" y="187960"/>
                    <a:pt x="1541780" y="201930"/>
                  </a:cubicBezTo>
                  <a:cubicBezTo>
                    <a:pt x="1656080" y="214630"/>
                    <a:pt x="1798320" y="241300"/>
                    <a:pt x="1874520" y="267970"/>
                  </a:cubicBezTo>
                  <a:cubicBezTo>
                    <a:pt x="1918970" y="281940"/>
                    <a:pt x="1949450" y="298450"/>
                    <a:pt x="1973580" y="316230"/>
                  </a:cubicBezTo>
                  <a:cubicBezTo>
                    <a:pt x="1990090" y="328930"/>
                    <a:pt x="2000250" y="341630"/>
                    <a:pt x="2010410" y="355600"/>
                  </a:cubicBezTo>
                  <a:cubicBezTo>
                    <a:pt x="2021840" y="370840"/>
                    <a:pt x="2030730" y="384810"/>
                    <a:pt x="2037080" y="403860"/>
                  </a:cubicBezTo>
                  <a:cubicBezTo>
                    <a:pt x="2047240" y="433070"/>
                    <a:pt x="2057400" y="477520"/>
                    <a:pt x="2053590" y="513080"/>
                  </a:cubicBezTo>
                  <a:cubicBezTo>
                    <a:pt x="2049780" y="547370"/>
                    <a:pt x="2037080" y="586740"/>
                    <a:pt x="2018030" y="615950"/>
                  </a:cubicBezTo>
                  <a:cubicBezTo>
                    <a:pt x="1997710" y="645160"/>
                    <a:pt x="1968500" y="673100"/>
                    <a:pt x="1938020" y="690880"/>
                  </a:cubicBezTo>
                  <a:cubicBezTo>
                    <a:pt x="1906270" y="707390"/>
                    <a:pt x="1879600" y="716280"/>
                    <a:pt x="1831340" y="720090"/>
                  </a:cubicBezTo>
                  <a:cubicBezTo>
                    <a:pt x="1741170" y="726440"/>
                    <a:pt x="1548130" y="680720"/>
                    <a:pt x="1426210" y="673100"/>
                  </a:cubicBezTo>
                  <a:cubicBezTo>
                    <a:pt x="1328420" y="665480"/>
                    <a:pt x="1245870" y="664210"/>
                    <a:pt x="1159510" y="666750"/>
                  </a:cubicBezTo>
                  <a:cubicBezTo>
                    <a:pt x="1080770" y="668020"/>
                    <a:pt x="960120" y="715010"/>
                    <a:pt x="930910" y="679450"/>
                  </a:cubicBezTo>
                  <a:cubicBezTo>
                    <a:pt x="900430" y="643890"/>
                    <a:pt x="939800" y="502920"/>
                    <a:pt x="984250" y="445770"/>
                  </a:cubicBezTo>
                  <a:cubicBezTo>
                    <a:pt x="1028700" y="389890"/>
                    <a:pt x="1164590" y="317500"/>
                    <a:pt x="1197610" y="339090"/>
                  </a:cubicBezTo>
                  <a:cubicBezTo>
                    <a:pt x="1231900" y="361950"/>
                    <a:pt x="1226820" y="529590"/>
                    <a:pt x="1184910" y="584200"/>
                  </a:cubicBezTo>
                  <a:cubicBezTo>
                    <a:pt x="1140460" y="641350"/>
                    <a:pt x="934720" y="680720"/>
                    <a:pt x="922020" y="665480"/>
                  </a:cubicBezTo>
                  <a:cubicBezTo>
                    <a:pt x="916940" y="659130"/>
                    <a:pt x="946150" y="643890"/>
                    <a:pt x="944880" y="624840"/>
                  </a:cubicBezTo>
                  <a:cubicBezTo>
                    <a:pt x="937260" y="565150"/>
                    <a:pt x="622300" y="353060"/>
                    <a:pt x="638810" y="285750"/>
                  </a:cubicBezTo>
                  <a:cubicBezTo>
                    <a:pt x="650240" y="237490"/>
                    <a:pt x="769620" y="219710"/>
                    <a:pt x="842010" y="208280"/>
                  </a:cubicBezTo>
                  <a:cubicBezTo>
                    <a:pt x="920750" y="194310"/>
                    <a:pt x="1010920" y="204470"/>
                    <a:pt x="1096010" y="215900"/>
                  </a:cubicBezTo>
                  <a:cubicBezTo>
                    <a:pt x="1186180" y="226060"/>
                    <a:pt x="1291590" y="229870"/>
                    <a:pt x="1367790" y="275590"/>
                  </a:cubicBezTo>
                  <a:cubicBezTo>
                    <a:pt x="1446530" y="321310"/>
                    <a:pt x="1548130" y="414020"/>
                    <a:pt x="1558290" y="494030"/>
                  </a:cubicBezTo>
                  <a:cubicBezTo>
                    <a:pt x="1568450" y="571500"/>
                    <a:pt x="1498600" y="697230"/>
                    <a:pt x="1433830" y="746760"/>
                  </a:cubicBezTo>
                  <a:cubicBezTo>
                    <a:pt x="1374140" y="792480"/>
                    <a:pt x="1281430" y="788670"/>
                    <a:pt x="1196340" y="796290"/>
                  </a:cubicBezTo>
                  <a:cubicBezTo>
                    <a:pt x="1098550" y="806450"/>
                    <a:pt x="976630" y="810260"/>
                    <a:pt x="878840" y="791210"/>
                  </a:cubicBezTo>
                  <a:cubicBezTo>
                    <a:pt x="789940" y="773430"/>
                    <a:pt x="684530" y="751840"/>
                    <a:pt x="633730" y="694690"/>
                  </a:cubicBezTo>
                  <a:cubicBezTo>
                    <a:pt x="584200" y="640080"/>
                    <a:pt x="546100" y="530860"/>
                    <a:pt x="570230" y="461010"/>
                  </a:cubicBezTo>
                  <a:cubicBezTo>
                    <a:pt x="603250" y="369570"/>
                    <a:pt x="788670" y="262890"/>
                    <a:pt x="899160" y="223520"/>
                  </a:cubicBezTo>
                  <a:cubicBezTo>
                    <a:pt x="988060" y="191770"/>
                    <a:pt x="1076960" y="210820"/>
                    <a:pt x="1167130" y="209550"/>
                  </a:cubicBezTo>
                  <a:cubicBezTo>
                    <a:pt x="1261110" y="207010"/>
                    <a:pt x="1347470" y="208280"/>
                    <a:pt x="1450340" y="215900"/>
                  </a:cubicBezTo>
                  <a:cubicBezTo>
                    <a:pt x="1577340" y="224790"/>
                    <a:pt x="1802130" y="250190"/>
                    <a:pt x="1874520" y="267970"/>
                  </a:cubicBezTo>
                  <a:cubicBezTo>
                    <a:pt x="1901190" y="274320"/>
                    <a:pt x="1908810" y="275590"/>
                    <a:pt x="1926590" y="285750"/>
                  </a:cubicBezTo>
                  <a:cubicBezTo>
                    <a:pt x="1953260" y="300990"/>
                    <a:pt x="1990090" y="327660"/>
                    <a:pt x="2010410" y="355600"/>
                  </a:cubicBezTo>
                  <a:cubicBezTo>
                    <a:pt x="2032000" y="384810"/>
                    <a:pt x="2047240" y="422910"/>
                    <a:pt x="2052320" y="457200"/>
                  </a:cubicBezTo>
                  <a:cubicBezTo>
                    <a:pt x="2057400" y="492760"/>
                    <a:pt x="2053590" y="533400"/>
                    <a:pt x="2042160" y="566420"/>
                  </a:cubicBezTo>
                  <a:cubicBezTo>
                    <a:pt x="2030730" y="599440"/>
                    <a:pt x="2002790" y="636270"/>
                    <a:pt x="1982470" y="657860"/>
                  </a:cubicBezTo>
                  <a:cubicBezTo>
                    <a:pt x="1967230" y="673100"/>
                    <a:pt x="1957070" y="680720"/>
                    <a:pt x="1938020" y="690880"/>
                  </a:cubicBezTo>
                  <a:cubicBezTo>
                    <a:pt x="1910080" y="703580"/>
                    <a:pt x="1877060" y="717550"/>
                    <a:pt x="1832610" y="720090"/>
                  </a:cubicBezTo>
                  <a:cubicBezTo>
                    <a:pt x="1753870" y="722630"/>
                    <a:pt x="1606550" y="670560"/>
                    <a:pt x="1506220" y="655320"/>
                  </a:cubicBezTo>
                  <a:cubicBezTo>
                    <a:pt x="1422400" y="643890"/>
                    <a:pt x="1358900" y="628650"/>
                    <a:pt x="1273810" y="632460"/>
                  </a:cubicBezTo>
                  <a:cubicBezTo>
                    <a:pt x="1169670" y="637540"/>
                    <a:pt x="1032510" y="717550"/>
                    <a:pt x="928370" y="701040"/>
                  </a:cubicBezTo>
                  <a:cubicBezTo>
                    <a:pt x="831850" y="687070"/>
                    <a:pt x="703580" y="633730"/>
                    <a:pt x="668020" y="560070"/>
                  </a:cubicBezTo>
                  <a:cubicBezTo>
                    <a:pt x="631190" y="481330"/>
                    <a:pt x="673100" y="312420"/>
                    <a:pt x="728980" y="236220"/>
                  </a:cubicBezTo>
                  <a:cubicBezTo>
                    <a:pt x="779780" y="168910"/>
                    <a:pt x="883920" y="149860"/>
                    <a:pt x="965200" y="111760"/>
                  </a:cubicBezTo>
                  <a:cubicBezTo>
                    <a:pt x="1047750" y="73660"/>
                    <a:pt x="1154430" y="22860"/>
                    <a:pt x="1224280" y="8890"/>
                  </a:cubicBezTo>
                  <a:cubicBezTo>
                    <a:pt x="1267460" y="1270"/>
                    <a:pt x="1299210" y="0"/>
                    <a:pt x="1333500" y="7620"/>
                  </a:cubicBezTo>
                  <a:cubicBezTo>
                    <a:pt x="1367790" y="15240"/>
                    <a:pt x="1407160" y="38100"/>
                    <a:pt x="1431290" y="55880"/>
                  </a:cubicBezTo>
                  <a:cubicBezTo>
                    <a:pt x="1447800" y="68580"/>
                    <a:pt x="1456690" y="78740"/>
                    <a:pt x="1468120" y="96520"/>
                  </a:cubicBezTo>
                  <a:cubicBezTo>
                    <a:pt x="1484630" y="121920"/>
                    <a:pt x="1504950" y="162560"/>
                    <a:pt x="1510030" y="198120"/>
                  </a:cubicBezTo>
                  <a:cubicBezTo>
                    <a:pt x="1513840" y="232410"/>
                    <a:pt x="1510030" y="273050"/>
                    <a:pt x="1498600" y="307340"/>
                  </a:cubicBezTo>
                  <a:cubicBezTo>
                    <a:pt x="1487170" y="340360"/>
                    <a:pt x="1463040" y="374650"/>
                    <a:pt x="1437640" y="397510"/>
                  </a:cubicBezTo>
                  <a:cubicBezTo>
                    <a:pt x="1414780" y="420370"/>
                    <a:pt x="1391920" y="430530"/>
                    <a:pt x="1353820" y="447040"/>
                  </a:cubicBezTo>
                  <a:cubicBezTo>
                    <a:pt x="1289050" y="474980"/>
                    <a:pt x="1189990" y="502920"/>
                    <a:pt x="1076960" y="532130"/>
                  </a:cubicBezTo>
                  <a:cubicBezTo>
                    <a:pt x="906780" y="575310"/>
                    <a:pt x="480060" y="730250"/>
                    <a:pt x="429260" y="669290"/>
                  </a:cubicBezTo>
                  <a:cubicBezTo>
                    <a:pt x="397510" y="632460"/>
                    <a:pt x="452120" y="483870"/>
                    <a:pt x="525780" y="434340"/>
                  </a:cubicBezTo>
                  <a:cubicBezTo>
                    <a:pt x="648970" y="351790"/>
                    <a:pt x="1139190" y="323850"/>
                    <a:pt x="1245870" y="430530"/>
                  </a:cubicBezTo>
                  <a:cubicBezTo>
                    <a:pt x="1330960" y="514350"/>
                    <a:pt x="1245870" y="891540"/>
                    <a:pt x="1245870" y="891540"/>
                  </a:cubicBezTo>
                </a:path>
              </a:pathLst>
            </a:custGeom>
            <a:solidFill>
              <a:srgbClr val="FFFFFF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7375207" y="9114472"/>
            <a:ext cx="1575435" cy="680085"/>
            <a:chOff x="0" y="0"/>
            <a:chExt cx="2100580" cy="90678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0800" y="49530"/>
              <a:ext cx="2004060" cy="816610"/>
            </a:xfrm>
            <a:custGeom>
              <a:avLst/>
              <a:gdLst/>
              <a:ahLst/>
              <a:cxnLst/>
              <a:rect r="r" b="b" t="t" l="l"/>
              <a:pathLst>
                <a:path h="816610" w="2004060">
                  <a:moveTo>
                    <a:pt x="297180" y="172720"/>
                  </a:moveTo>
                  <a:cubicBezTo>
                    <a:pt x="1518920" y="132080"/>
                    <a:pt x="1601470" y="124460"/>
                    <a:pt x="1682750" y="133350"/>
                  </a:cubicBezTo>
                  <a:cubicBezTo>
                    <a:pt x="1739900" y="140970"/>
                    <a:pt x="1786890" y="147320"/>
                    <a:pt x="1830070" y="170180"/>
                  </a:cubicBezTo>
                  <a:cubicBezTo>
                    <a:pt x="1873250" y="193040"/>
                    <a:pt x="1915160" y="231140"/>
                    <a:pt x="1943100" y="270510"/>
                  </a:cubicBezTo>
                  <a:cubicBezTo>
                    <a:pt x="1971040" y="311150"/>
                    <a:pt x="1990090" y="372110"/>
                    <a:pt x="1997710" y="412750"/>
                  </a:cubicBezTo>
                  <a:cubicBezTo>
                    <a:pt x="2002790" y="441960"/>
                    <a:pt x="2002790" y="461010"/>
                    <a:pt x="1997710" y="490220"/>
                  </a:cubicBezTo>
                  <a:cubicBezTo>
                    <a:pt x="1990090" y="530860"/>
                    <a:pt x="1964690" y="596900"/>
                    <a:pt x="1943100" y="631190"/>
                  </a:cubicBezTo>
                  <a:cubicBezTo>
                    <a:pt x="1927860" y="656590"/>
                    <a:pt x="1911350" y="671830"/>
                    <a:pt x="1892300" y="689610"/>
                  </a:cubicBezTo>
                  <a:cubicBezTo>
                    <a:pt x="1874520" y="706120"/>
                    <a:pt x="1856740" y="720090"/>
                    <a:pt x="1830070" y="732790"/>
                  </a:cubicBezTo>
                  <a:cubicBezTo>
                    <a:pt x="1791970" y="749300"/>
                    <a:pt x="1743710" y="767080"/>
                    <a:pt x="1682750" y="768350"/>
                  </a:cubicBezTo>
                  <a:cubicBezTo>
                    <a:pt x="1579880" y="772160"/>
                    <a:pt x="1424940" y="718820"/>
                    <a:pt x="1270000" y="698500"/>
                  </a:cubicBezTo>
                  <a:cubicBezTo>
                    <a:pt x="1075690" y="673100"/>
                    <a:pt x="731520" y="654050"/>
                    <a:pt x="607060" y="636270"/>
                  </a:cubicBezTo>
                  <a:cubicBezTo>
                    <a:pt x="558800" y="628650"/>
                    <a:pt x="538480" y="627380"/>
                    <a:pt x="506730" y="615950"/>
                  </a:cubicBezTo>
                  <a:cubicBezTo>
                    <a:pt x="474980" y="604520"/>
                    <a:pt x="444500" y="585470"/>
                    <a:pt x="417830" y="563880"/>
                  </a:cubicBezTo>
                  <a:cubicBezTo>
                    <a:pt x="391160" y="543560"/>
                    <a:pt x="368300" y="515620"/>
                    <a:pt x="350520" y="487680"/>
                  </a:cubicBezTo>
                  <a:cubicBezTo>
                    <a:pt x="331470" y="458470"/>
                    <a:pt x="317500" y="425450"/>
                    <a:pt x="309880" y="392430"/>
                  </a:cubicBezTo>
                  <a:cubicBezTo>
                    <a:pt x="302260" y="359410"/>
                    <a:pt x="299720" y="323850"/>
                    <a:pt x="302260" y="289560"/>
                  </a:cubicBezTo>
                  <a:cubicBezTo>
                    <a:pt x="306070" y="256540"/>
                    <a:pt x="314960" y="220980"/>
                    <a:pt x="328930" y="190500"/>
                  </a:cubicBezTo>
                  <a:cubicBezTo>
                    <a:pt x="342900" y="160020"/>
                    <a:pt x="361950" y="129540"/>
                    <a:pt x="384810" y="104140"/>
                  </a:cubicBezTo>
                  <a:cubicBezTo>
                    <a:pt x="407670" y="80010"/>
                    <a:pt x="435610" y="57150"/>
                    <a:pt x="466090" y="40640"/>
                  </a:cubicBezTo>
                  <a:cubicBezTo>
                    <a:pt x="495300" y="24130"/>
                    <a:pt x="529590" y="12700"/>
                    <a:pt x="562610" y="6350"/>
                  </a:cubicBezTo>
                  <a:cubicBezTo>
                    <a:pt x="595630" y="0"/>
                    <a:pt x="631190" y="0"/>
                    <a:pt x="665480" y="5080"/>
                  </a:cubicBezTo>
                  <a:cubicBezTo>
                    <a:pt x="698500" y="10160"/>
                    <a:pt x="732790" y="20320"/>
                    <a:pt x="763270" y="35560"/>
                  </a:cubicBezTo>
                  <a:cubicBezTo>
                    <a:pt x="792480" y="50800"/>
                    <a:pt x="821690" y="72390"/>
                    <a:pt x="845820" y="96520"/>
                  </a:cubicBezTo>
                  <a:cubicBezTo>
                    <a:pt x="869950" y="120650"/>
                    <a:pt x="890270" y="149860"/>
                    <a:pt x="905510" y="180340"/>
                  </a:cubicBezTo>
                  <a:cubicBezTo>
                    <a:pt x="919480" y="210820"/>
                    <a:pt x="929640" y="245110"/>
                    <a:pt x="933450" y="279400"/>
                  </a:cubicBezTo>
                  <a:cubicBezTo>
                    <a:pt x="938530" y="312420"/>
                    <a:pt x="937260" y="349250"/>
                    <a:pt x="930910" y="382270"/>
                  </a:cubicBezTo>
                  <a:cubicBezTo>
                    <a:pt x="923290" y="415290"/>
                    <a:pt x="910590" y="448310"/>
                    <a:pt x="894080" y="477520"/>
                  </a:cubicBezTo>
                  <a:cubicBezTo>
                    <a:pt x="877570" y="506730"/>
                    <a:pt x="854710" y="534670"/>
                    <a:pt x="829310" y="557530"/>
                  </a:cubicBezTo>
                  <a:cubicBezTo>
                    <a:pt x="803910" y="579120"/>
                    <a:pt x="773430" y="598170"/>
                    <a:pt x="741680" y="612140"/>
                  </a:cubicBezTo>
                  <a:cubicBezTo>
                    <a:pt x="709930" y="624840"/>
                    <a:pt x="675640" y="633730"/>
                    <a:pt x="641350" y="636270"/>
                  </a:cubicBezTo>
                  <a:cubicBezTo>
                    <a:pt x="608330" y="637540"/>
                    <a:pt x="572770" y="635000"/>
                    <a:pt x="539750" y="626110"/>
                  </a:cubicBezTo>
                  <a:cubicBezTo>
                    <a:pt x="506730" y="617220"/>
                    <a:pt x="473710" y="603250"/>
                    <a:pt x="445770" y="584200"/>
                  </a:cubicBezTo>
                  <a:cubicBezTo>
                    <a:pt x="416560" y="566420"/>
                    <a:pt x="391160" y="542290"/>
                    <a:pt x="369570" y="515620"/>
                  </a:cubicBezTo>
                  <a:cubicBezTo>
                    <a:pt x="349250" y="488950"/>
                    <a:pt x="331470" y="457200"/>
                    <a:pt x="320040" y="425450"/>
                  </a:cubicBezTo>
                  <a:cubicBezTo>
                    <a:pt x="308610" y="393700"/>
                    <a:pt x="302260" y="358140"/>
                    <a:pt x="300990" y="323850"/>
                  </a:cubicBezTo>
                  <a:cubicBezTo>
                    <a:pt x="300990" y="290830"/>
                    <a:pt x="306070" y="255270"/>
                    <a:pt x="316230" y="222250"/>
                  </a:cubicBezTo>
                  <a:cubicBezTo>
                    <a:pt x="326390" y="190500"/>
                    <a:pt x="342900" y="158750"/>
                    <a:pt x="363220" y="130810"/>
                  </a:cubicBezTo>
                  <a:cubicBezTo>
                    <a:pt x="383540" y="104140"/>
                    <a:pt x="408940" y="78740"/>
                    <a:pt x="436880" y="59690"/>
                  </a:cubicBezTo>
                  <a:cubicBezTo>
                    <a:pt x="463550" y="39370"/>
                    <a:pt x="496570" y="24130"/>
                    <a:pt x="528320" y="13970"/>
                  </a:cubicBezTo>
                  <a:cubicBezTo>
                    <a:pt x="561340" y="5080"/>
                    <a:pt x="582930" y="2540"/>
                    <a:pt x="631190" y="1270"/>
                  </a:cubicBezTo>
                  <a:cubicBezTo>
                    <a:pt x="749300" y="0"/>
                    <a:pt x="1054100" y="33020"/>
                    <a:pt x="1249680" y="58420"/>
                  </a:cubicBezTo>
                  <a:cubicBezTo>
                    <a:pt x="1427480" y="81280"/>
                    <a:pt x="1666240" y="118110"/>
                    <a:pt x="1757680" y="143510"/>
                  </a:cubicBezTo>
                  <a:cubicBezTo>
                    <a:pt x="1793240" y="152400"/>
                    <a:pt x="1804670" y="154940"/>
                    <a:pt x="1830070" y="170180"/>
                  </a:cubicBezTo>
                  <a:cubicBezTo>
                    <a:pt x="1865630" y="191770"/>
                    <a:pt x="1917700" y="238760"/>
                    <a:pt x="1943100" y="270510"/>
                  </a:cubicBezTo>
                  <a:cubicBezTo>
                    <a:pt x="1962150" y="294640"/>
                    <a:pt x="1971040" y="311150"/>
                    <a:pt x="1978660" y="339090"/>
                  </a:cubicBezTo>
                  <a:cubicBezTo>
                    <a:pt x="1991360" y="378460"/>
                    <a:pt x="2004060" y="440690"/>
                    <a:pt x="1997710" y="490220"/>
                  </a:cubicBezTo>
                  <a:cubicBezTo>
                    <a:pt x="1991360" y="538480"/>
                    <a:pt x="1964690" y="596900"/>
                    <a:pt x="1943100" y="631190"/>
                  </a:cubicBezTo>
                  <a:cubicBezTo>
                    <a:pt x="1927860" y="656590"/>
                    <a:pt x="1911350" y="671830"/>
                    <a:pt x="1892300" y="689610"/>
                  </a:cubicBezTo>
                  <a:cubicBezTo>
                    <a:pt x="1874520" y="706120"/>
                    <a:pt x="1856740" y="720090"/>
                    <a:pt x="1830070" y="732790"/>
                  </a:cubicBezTo>
                  <a:cubicBezTo>
                    <a:pt x="1791970" y="749300"/>
                    <a:pt x="1748790" y="760730"/>
                    <a:pt x="1682750" y="768350"/>
                  </a:cubicBezTo>
                  <a:cubicBezTo>
                    <a:pt x="1548130" y="784860"/>
                    <a:pt x="1283970" y="765810"/>
                    <a:pt x="1070610" y="772160"/>
                  </a:cubicBezTo>
                  <a:cubicBezTo>
                    <a:pt x="836930" y="777240"/>
                    <a:pt x="487680" y="816610"/>
                    <a:pt x="335280" y="806450"/>
                  </a:cubicBezTo>
                  <a:cubicBezTo>
                    <a:pt x="265430" y="801370"/>
                    <a:pt x="229870" y="798830"/>
                    <a:pt x="185420" y="778510"/>
                  </a:cubicBezTo>
                  <a:cubicBezTo>
                    <a:pt x="140970" y="758190"/>
                    <a:pt x="93980" y="715010"/>
                    <a:pt x="66040" y="684530"/>
                  </a:cubicBezTo>
                  <a:cubicBezTo>
                    <a:pt x="46990" y="662940"/>
                    <a:pt x="36830" y="646430"/>
                    <a:pt x="26670" y="618490"/>
                  </a:cubicBezTo>
                  <a:cubicBezTo>
                    <a:pt x="12700" y="580390"/>
                    <a:pt x="0" y="510540"/>
                    <a:pt x="0" y="469900"/>
                  </a:cubicBezTo>
                  <a:cubicBezTo>
                    <a:pt x="0" y="440690"/>
                    <a:pt x="2540" y="421640"/>
                    <a:pt x="13970" y="393700"/>
                  </a:cubicBezTo>
                  <a:cubicBezTo>
                    <a:pt x="27940" y="355600"/>
                    <a:pt x="57150" y="298450"/>
                    <a:pt x="92710" y="264160"/>
                  </a:cubicBezTo>
                  <a:cubicBezTo>
                    <a:pt x="127000" y="229870"/>
                    <a:pt x="184150" y="200660"/>
                    <a:pt x="222250" y="185420"/>
                  </a:cubicBezTo>
                  <a:cubicBezTo>
                    <a:pt x="250190" y="175260"/>
                    <a:pt x="297180" y="172720"/>
                    <a:pt x="297180" y="172720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7601903" y="9118282"/>
            <a:ext cx="548640" cy="548640"/>
            <a:chOff x="0" y="0"/>
            <a:chExt cx="731520" cy="73152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48260" y="41910"/>
              <a:ext cx="622300" cy="641350"/>
            </a:xfrm>
            <a:custGeom>
              <a:avLst/>
              <a:gdLst/>
              <a:ahLst/>
              <a:cxnLst/>
              <a:rect r="r" b="b" t="t" l="l"/>
              <a:pathLst>
                <a:path h="641350" w="622300">
                  <a:moveTo>
                    <a:pt x="622300" y="227330"/>
                  </a:moveTo>
                  <a:cubicBezTo>
                    <a:pt x="622300" y="426720"/>
                    <a:pt x="599440" y="478790"/>
                    <a:pt x="568960" y="516890"/>
                  </a:cubicBezTo>
                  <a:cubicBezTo>
                    <a:pt x="538480" y="556260"/>
                    <a:pt x="494030" y="590550"/>
                    <a:pt x="449580" y="610870"/>
                  </a:cubicBezTo>
                  <a:cubicBezTo>
                    <a:pt x="405130" y="631190"/>
                    <a:pt x="349250" y="641350"/>
                    <a:pt x="299720" y="638810"/>
                  </a:cubicBezTo>
                  <a:cubicBezTo>
                    <a:pt x="251460" y="635000"/>
                    <a:pt x="196850" y="618490"/>
                    <a:pt x="154940" y="593090"/>
                  </a:cubicBezTo>
                  <a:cubicBezTo>
                    <a:pt x="113030" y="567690"/>
                    <a:pt x="73660" y="528320"/>
                    <a:pt x="48260" y="485140"/>
                  </a:cubicBezTo>
                  <a:cubicBezTo>
                    <a:pt x="21590" y="443230"/>
                    <a:pt x="5080" y="389890"/>
                    <a:pt x="2540" y="340360"/>
                  </a:cubicBezTo>
                  <a:cubicBezTo>
                    <a:pt x="0" y="292100"/>
                    <a:pt x="10160" y="236220"/>
                    <a:pt x="30480" y="191770"/>
                  </a:cubicBezTo>
                  <a:cubicBezTo>
                    <a:pt x="49530" y="146050"/>
                    <a:pt x="85090" y="101600"/>
                    <a:pt x="123190" y="71120"/>
                  </a:cubicBezTo>
                  <a:cubicBezTo>
                    <a:pt x="162560" y="40640"/>
                    <a:pt x="213360" y="17780"/>
                    <a:pt x="261620" y="8890"/>
                  </a:cubicBezTo>
                  <a:cubicBezTo>
                    <a:pt x="311150" y="0"/>
                    <a:pt x="367030" y="3810"/>
                    <a:pt x="414020" y="17780"/>
                  </a:cubicBezTo>
                  <a:cubicBezTo>
                    <a:pt x="461010" y="33020"/>
                    <a:pt x="543560" y="96520"/>
                    <a:pt x="543560" y="96520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7328535" y="8986838"/>
            <a:ext cx="2549842" cy="755332"/>
            <a:chOff x="0" y="0"/>
            <a:chExt cx="3399790" cy="100711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19050" y="49530"/>
              <a:ext cx="3336290" cy="958850"/>
            </a:xfrm>
            <a:custGeom>
              <a:avLst/>
              <a:gdLst/>
              <a:ahLst/>
              <a:cxnLst/>
              <a:rect r="r" b="b" t="t" l="l"/>
              <a:pathLst>
                <a:path h="958850" w="3336290">
                  <a:moveTo>
                    <a:pt x="695960" y="172720"/>
                  </a:moveTo>
                  <a:cubicBezTo>
                    <a:pt x="1742440" y="123190"/>
                    <a:pt x="2827020" y="48260"/>
                    <a:pt x="3082290" y="104140"/>
                  </a:cubicBezTo>
                  <a:cubicBezTo>
                    <a:pt x="3155950" y="120650"/>
                    <a:pt x="3181350" y="139700"/>
                    <a:pt x="3218180" y="171450"/>
                  </a:cubicBezTo>
                  <a:cubicBezTo>
                    <a:pt x="3256280" y="203200"/>
                    <a:pt x="3290570" y="256540"/>
                    <a:pt x="3308350" y="293370"/>
                  </a:cubicBezTo>
                  <a:cubicBezTo>
                    <a:pt x="3321050" y="320040"/>
                    <a:pt x="3326130" y="337820"/>
                    <a:pt x="3328670" y="367030"/>
                  </a:cubicBezTo>
                  <a:cubicBezTo>
                    <a:pt x="3332480" y="408940"/>
                    <a:pt x="3326130" y="478790"/>
                    <a:pt x="3314700" y="519430"/>
                  </a:cubicBezTo>
                  <a:cubicBezTo>
                    <a:pt x="3307080" y="547370"/>
                    <a:pt x="3299460" y="563880"/>
                    <a:pt x="3281680" y="588010"/>
                  </a:cubicBezTo>
                  <a:cubicBezTo>
                    <a:pt x="3257550" y="621030"/>
                    <a:pt x="3213100" y="668020"/>
                    <a:pt x="3171190" y="692150"/>
                  </a:cubicBezTo>
                  <a:cubicBezTo>
                    <a:pt x="3128010" y="716280"/>
                    <a:pt x="3100070" y="722630"/>
                    <a:pt x="3023870" y="732790"/>
                  </a:cubicBezTo>
                  <a:cubicBezTo>
                    <a:pt x="2778760" y="765810"/>
                    <a:pt x="1765300" y="715010"/>
                    <a:pt x="1437640" y="731520"/>
                  </a:cubicBezTo>
                  <a:cubicBezTo>
                    <a:pt x="1289050" y="737870"/>
                    <a:pt x="1242060" y="745490"/>
                    <a:pt x="1115060" y="762000"/>
                  </a:cubicBezTo>
                  <a:cubicBezTo>
                    <a:pt x="929640" y="786130"/>
                    <a:pt x="505460" y="958850"/>
                    <a:pt x="429260" y="876300"/>
                  </a:cubicBezTo>
                  <a:cubicBezTo>
                    <a:pt x="369570" y="810260"/>
                    <a:pt x="463550" y="553720"/>
                    <a:pt x="539750" y="448310"/>
                  </a:cubicBezTo>
                  <a:cubicBezTo>
                    <a:pt x="609600" y="351790"/>
                    <a:pt x="713740" y="294640"/>
                    <a:pt x="848360" y="251460"/>
                  </a:cubicBezTo>
                  <a:cubicBezTo>
                    <a:pt x="1050290" y="189230"/>
                    <a:pt x="1366520" y="227330"/>
                    <a:pt x="1668780" y="217170"/>
                  </a:cubicBezTo>
                  <a:cubicBezTo>
                    <a:pt x="2042160" y="205740"/>
                    <a:pt x="2708910" y="170180"/>
                    <a:pt x="2922270" y="191770"/>
                  </a:cubicBezTo>
                  <a:cubicBezTo>
                    <a:pt x="2997200" y="198120"/>
                    <a:pt x="3027680" y="201930"/>
                    <a:pt x="3070860" y="223520"/>
                  </a:cubicBezTo>
                  <a:cubicBezTo>
                    <a:pt x="3115310" y="245110"/>
                    <a:pt x="3161030" y="289560"/>
                    <a:pt x="3187700" y="321310"/>
                  </a:cubicBezTo>
                  <a:cubicBezTo>
                    <a:pt x="3206750" y="344170"/>
                    <a:pt x="3215640" y="360680"/>
                    <a:pt x="3224530" y="388620"/>
                  </a:cubicBezTo>
                  <a:cubicBezTo>
                    <a:pt x="3238500" y="427990"/>
                    <a:pt x="3252470" y="488950"/>
                    <a:pt x="3247390" y="538480"/>
                  </a:cubicBezTo>
                  <a:cubicBezTo>
                    <a:pt x="3242310" y="588010"/>
                    <a:pt x="3224530" y="641350"/>
                    <a:pt x="3197860" y="681990"/>
                  </a:cubicBezTo>
                  <a:cubicBezTo>
                    <a:pt x="3169920" y="722630"/>
                    <a:pt x="3129280" y="762000"/>
                    <a:pt x="3086100" y="786130"/>
                  </a:cubicBezTo>
                  <a:cubicBezTo>
                    <a:pt x="3042920" y="810260"/>
                    <a:pt x="3001010" y="820420"/>
                    <a:pt x="2940050" y="825500"/>
                  </a:cubicBezTo>
                  <a:cubicBezTo>
                    <a:pt x="2843530" y="835660"/>
                    <a:pt x="2734310" y="801370"/>
                    <a:pt x="2559050" y="793750"/>
                  </a:cubicBezTo>
                  <a:cubicBezTo>
                    <a:pt x="2170430" y="777240"/>
                    <a:pt x="1040130" y="763270"/>
                    <a:pt x="680720" y="787400"/>
                  </a:cubicBezTo>
                  <a:cubicBezTo>
                    <a:pt x="534670" y="797560"/>
                    <a:pt x="458470" y="831850"/>
                    <a:pt x="374650" y="830580"/>
                  </a:cubicBezTo>
                  <a:cubicBezTo>
                    <a:pt x="316230" y="829310"/>
                    <a:pt x="264160" y="820420"/>
                    <a:pt x="224790" y="806450"/>
                  </a:cubicBezTo>
                  <a:cubicBezTo>
                    <a:pt x="196850" y="796290"/>
                    <a:pt x="180340" y="787400"/>
                    <a:pt x="158750" y="768350"/>
                  </a:cubicBezTo>
                  <a:cubicBezTo>
                    <a:pt x="127000" y="740410"/>
                    <a:pt x="83820" y="694690"/>
                    <a:pt x="62230" y="650240"/>
                  </a:cubicBezTo>
                  <a:cubicBezTo>
                    <a:pt x="41910" y="605790"/>
                    <a:pt x="30480" y="549910"/>
                    <a:pt x="31750" y="501650"/>
                  </a:cubicBezTo>
                  <a:cubicBezTo>
                    <a:pt x="34290" y="452120"/>
                    <a:pt x="49530" y="397510"/>
                    <a:pt x="74930" y="355600"/>
                  </a:cubicBezTo>
                  <a:cubicBezTo>
                    <a:pt x="99060" y="312420"/>
                    <a:pt x="146050" y="269240"/>
                    <a:pt x="180340" y="245110"/>
                  </a:cubicBezTo>
                  <a:cubicBezTo>
                    <a:pt x="203200" y="228600"/>
                    <a:pt x="215900" y="218440"/>
                    <a:pt x="248920" y="213360"/>
                  </a:cubicBezTo>
                  <a:cubicBezTo>
                    <a:pt x="316230" y="200660"/>
                    <a:pt x="439420" y="242570"/>
                    <a:pt x="570230" y="236220"/>
                  </a:cubicBezTo>
                  <a:cubicBezTo>
                    <a:pt x="773430" y="226060"/>
                    <a:pt x="1131570" y="144780"/>
                    <a:pt x="1348740" y="101600"/>
                  </a:cubicBezTo>
                  <a:cubicBezTo>
                    <a:pt x="1504950" y="69850"/>
                    <a:pt x="1661160" y="24130"/>
                    <a:pt x="1751330" y="11430"/>
                  </a:cubicBezTo>
                  <a:cubicBezTo>
                    <a:pt x="1797050" y="3810"/>
                    <a:pt x="1821180" y="0"/>
                    <a:pt x="1854200" y="2540"/>
                  </a:cubicBezTo>
                  <a:cubicBezTo>
                    <a:pt x="1888490" y="5080"/>
                    <a:pt x="1922780" y="13970"/>
                    <a:pt x="1954530" y="26670"/>
                  </a:cubicBezTo>
                  <a:cubicBezTo>
                    <a:pt x="1985010" y="40640"/>
                    <a:pt x="2015490" y="59690"/>
                    <a:pt x="2040890" y="82550"/>
                  </a:cubicBezTo>
                  <a:cubicBezTo>
                    <a:pt x="2066290" y="104140"/>
                    <a:pt x="2089150" y="133350"/>
                    <a:pt x="2105660" y="162560"/>
                  </a:cubicBezTo>
                  <a:cubicBezTo>
                    <a:pt x="2122170" y="191770"/>
                    <a:pt x="2134870" y="224790"/>
                    <a:pt x="2141220" y="259080"/>
                  </a:cubicBezTo>
                  <a:cubicBezTo>
                    <a:pt x="2147570" y="292100"/>
                    <a:pt x="2148840" y="327660"/>
                    <a:pt x="2143760" y="360680"/>
                  </a:cubicBezTo>
                  <a:cubicBezTo>
                    <a:pt x="2138680" y="394970"/>
                    <a:pt x="2128520" y="429260"/>
                    <a:pt x="2113280" y="459740"/>
                  </a:cubicBezTo>
                  <a:cubicBezTo>
                    <a:pt x="2099310" y="490220"/>
                    <a:pt x="2077720" y="519430"/>
                    <a:pt x="2053590" y="543560"/>
                  </a:cubicBezTo>
                  <a:cubicBezTo>
                    <a:pt x="2029460" y="566420"/>
                    <a:pt x="2000250" y="588010"/>
                    <a:pt x="1971040" y="603250"/>
                  </a:cubicBezTo>
                  <a:cubicBezTo>
                    <a:pt x="1940560" y="618490"/>
                    <a:pt x="1906270" y="628650"/>
                    <a:pt x="1871980" y="633730"/>
                  </a:cubicBezTo>
                  <a:cubicBezTo>
                    <a:pt x="1838960" y="637540"/>
                    <a:pt x="1803400" y="637540"/>
                    <a:pt x="1769110" y="631190"/>
                  </a:cubicBezTo>
                  <a:cubicBezTo>
                    <a:pt x="1736090" y="624840"/>
                    <a:pt x="1703070" y="612140"/>
                    <a:pt x="1673860" y="595630"/>
                  </a:cubicBezTo>
                  <a:cubicBezTo>
                    <a:pt x="1643380" y="579120"/>
                    <a:pt x="1615440" y="556260"/>
                    <a:pt x="1592580" y="530860"/>
                  </a:cubicBezTo>
                  <a:cubicBezTo>
                    <a:pt x="1570990" y="506730"/>
                    <a:pt x="1550670" y="476250"/>
                    <a:pt x="1537970" y="444500"/>
                  </a:cubicBezTo>
                  <a:cubicBezTo>
                    <a:pt x="1524000" y="414020"/>
                    <a:pt x="1515110" y="378460"/>
                    <a:pt x="1512570" y="345440"/>
                  </a:cubicBezTo>
                  <a:cubicBezTo>
                    <a:pt x="1510030" y="311150"/>
                    <a:pt x="1512570" y="275590"/>
                    <a:pt x="1521460" y="242570"/>
                  </a:cubicBezTo>
                  <a:cubicBezTo>
                    <a:pt x="1529080" y="209550"/>
                    <a:pt x="1543050" y="176530"/>
                    <a:pt x="1560830" y="148590"/>
                  </a:cubicBezTo>
                  <a:cubicBezTo>
                    <a:pt x="1579880" y="119380"/>
                    <a:pt x="1604010" y="92710"/>
                    <a:pt x="1629410" y="71120"/>
                  </a:cubicBezTo>
                  <a:cubicBezTo>
                    <a:pt x="1656080" y="50800"/>
                    <a:pt x="1687830" y="33020"/>
                    <a:pt x="1719580" y="21590"/>
                  </a:cubicBezTo>
                  <a:cubicBezTo>
                    <a:pt x="1751330" y="8890"/>
                    <a:pt x="1785620" y="2540"/>
                    <a:pt x="1819910" y="1270"/>
                  </a:cubicBezTo>
                  <a:cubicBezTo>
                    <a:pt x="1854200" y="0"/>
                    <a:pt x="1889760" y="5080"/>
                    <a:pt x="1921510" y="15240"/>
                  </a:cubicBezTo>
                  <a:cubicBezTo>
                    <a:pt x="1954530" y="25400"/>
                    <a:pt x="1986280" y="40640"/>
                    <a:pt x="2014220" y="60960"/>
                  </a:cubicBezTo>
                  <a:cubicBezTo>
                    <a:pt x="2040890" y="80010"/>
                    <a:pt x="2066290" y="105410"/>
                    <a:pt x="2086610" y="133350"/>
                  </a:cubicBezTo>
                  <a:cubicBezTo>
                    <a:pt x="2106930" y="161290"/>
                    <a:pt x="2122170" y="193040"/>
                    <a:pt x="2132330" y="224790"/>
                  </a:cubicBezTo>
                  <a:cubicBezTo>
                    <a:pt x="2142490" y="257810"/>
                    <a:pt x="2147570" y="293370"/>
                    <a:pt x="2146300" y="327660"/>
                  </a:cubicBezTo>
                  <a:cubicBezTo>
                    <a:pt x="2145030" y="360680"/>
                    <a:pt x="2138680" y="396240"/>
                    <a:pt x="2127250" y="427990"/>
                  </a:cubicBezTo>
                  <a:cubicBezTo>
                    <a:pt x="2115820" y="459740"/>
                    <a:pt x="2098040" y="491490"/>
                    <a:pt x="2076450" y="516890"/>
                  </a:cubicBezTo>
                  <a:cubicBezTo>
                    <a:pt x="2056130" y="543560"/>
                    <a:pt x="2029460" y="567690"/>
                    <a:pt x="2000250" y="586740"/>
                  </a:cubicBezTo>
                  <a:cubicBezTo>
                    <a:pt x="1972310" y="604520"/>
                    <a:pt x="1941830" y="614680"/>
                    <a:pt x="1906270" y="627380"/>
                  </a:cubicBezTo>
                  <a:cubicBezTo>
                    <a:pt x="1861820" y="641350"/>
                    <a:pt x="1823720" y="648970"/>
                    <a:pt x="1751330" y="665480"/>
                  </a:cubicBezTo>
                  <a:cubicBezTo>
                    <a:pt x="1587500" y="699770"/>
                    <a:pt x="1201420" y="788670"/>
                    <a:pt x="946150" y="815340"/>
                  </a:cubicBezTo>
                  <a:cubicBezTo>
                    <a:pt x="720090" y="838200"/>
                    <a:pt x="433070" y="853440"/>
                    <a:pt x="298450" y="828040"/>
                  </a:cubicBezTo>
                  <a:cubicBezTo>
                    <a:pt x="232410" y="814070"/>
                    <a:pt x="198120" y="797560"/>
                    <a:pt x="158750" y="768350"/>
                  </a:cubicBezTo>
                  <a:cubicBezTo>
                    <a:pt x="119380" y="737870"/>
                    <a:pt x="83820" y="694690"/>
                    <a:pt x="62230" y="650240"/>
                  </a:cubicBezTo>
                  <a:cubicBezTo>
                    <a:pt x="41910" y="605790"/>
                    <a:pt x="33020" y="542290"/>
                    <a:pt x="31750" y="501650"/>
                  </a:cubicBezTo>
                  <a:cubicBezTo>
                    <a:pt x="31750" y="471170"/>
                    <a:pt x="34290" y="453390"/>
                    <a:pt x="44450" y="425450"/>
                  </a:cubicBezTo>
                  <a:cubicBezTo>
                    <a:pt x="58420" y="386080"/>
                    <a:pt x="86360" y="331470"/>
                    <a:pt x="120650" y="293370"/>
                  </a:cubicBezTo>
                  <a:cubicBezTo>
                    <a:pt x="157480" y="255270"/>
                    <a:pt x="196850" y="223520"/>
                    <a:pt x="260350" y="200660"/>
                  </a:cubicBezTo>
                  <a:cubicBezTo>
                    <a:pt x="359410" y="163830"/>
                    <a:pt x="488950" y="163830"/>
                    <a:pt x="680720" y="152400"/>
                  </a:cubicBezTo>
                  <a:cubicBezTo>
                    <a:pt x="1085850" y="130810"/>
                    <a:pt x="2184400" y="140970"/>
                    <a:pt x="2586990" y="160020"/>
                  </a:cubicBezTo>
                  <a:cubicBezTo>
                    <a:pt x="2774950" y="168910"/>
                    <a:pt x="2918460" y="181610"/>
                    <a:pt x="2998470" y="198120"/>
                  </a:cubicBezTo>
                  <a:cubicBezTo>
                    <a:pt x="3034030" y="205740"/>
                    <a:pt x="3045460" y="209550"/>
                    <a:pt x="3070860" y="223520"/>
                  </a:cubicBezTo>
                  <a:cubicBezTo>
                    <a:pt x="3107690" y="243840"/>
                    <a:pt x="3161030" y="289560"/>
                    <a:pt x="3187700" y="321310"/>
                  </a:cubicBezTo>
                  <a:cubicBezTo>
                    <a:pt x="3206750" y="344170"/>
                    <a:pt x="3215640" y="360680"/>
                    <a:pt x="3224530" y="388620"/>
                  </a:cubicBezTo>
                  <a:cubicBezTo>
                    <a:pt x="3238500" y="426720"/>
                    <a:pt x="3252470" y="488950"/>
                    <a:pt x="3247390" y="538480"/>
                  </a:cubicBezTo>
                  <a:cubicBezTo>
                    <a:pt x="3242310" y="588010"/>
                    <a:pt x="3224530" y="641350"/>
                    <a:pt x="3197860" y="681990"/>
                  </a:cubicBezTo>
                  <a:cubicBezTo>
                    <a:pt x="3169920" y="722630"/>
                    <a:pt x="3129280" y="762000"/>
                    <a:pt x="3086100" y="786130"/>
                  </a:cubicBezTo>
                  <a:cubicBezTo>
                    <a:pt x="3042920" y="810260"/>
                    <a:pt x="3013710" y="815340"/>
                    <a:pt x="2940050" y="825500"/>
                  </a:cubicBezTo>
                  <a:cubicBezTo>
                    <a:pt x="2726690" y="857250"/>
                    <a:pt x="2096770" y="838200"/>
                    <a:pt x="1681480" y="852170"/>
                  </a:cubicBezTo>
                  <a:cubicBezTo>
                    <a:pt x="1272540" y="866140"/>
                    <a:pt x="763270" y="957580"/>
                    <a:pt x="464820" y="906780"/>
                  </a:cubicBezTo>
                  <a:cubicBezTo>
                    <a:pt x="281940" y="876300"/>
                    <a:pt x="72390" y="835660"/>
                    <a:pt x="38100" y="736600"/>
                  </a:cubicBezTo>
                  <a:cubicBezTo>
                    <a:pt x="0" y="626110"/>
                    <a:pt x="173990" y="347980"/>
                    <a:pt x="325120" y="245110"/>
                  </a:cubicBezTo>
                  <a:cubicBezTo>
                    <a:pt x="496570" y="127000"/>
                    <a:pt x="852170" y="154940"/>
                    <a:pt x="1056640" y="129540"/>
                  </a:cubicBezTo>
                  <a:cubicBezTo>
                    <a:pt x="1203960" y="111760"/>
                    <a:pt x="1264920" y="102870"/>
                    <a:pt x="1436370" y="96520"/>
                  </a:cubicBezTo>
                  <a:cubicBezTo>
                    <a:pt x="1793240" y="81280"/>
                    <a:pt x="2893060" y="72390"/>
                    <a:pt x="3082290" y="104140"/>
                  </a:cubicBezTo>
                  <a:cubicBezTo>
                    <a:pt x="3122930" y="111760"/>
                    <a:pt x="3129280" y="115570"/>
                    <a:pt x="3154680" y="129540"/>
                  </a:cubicBezTo>
                  <a:cubicBezTo>
                    <a:pt x="3190240" y="149860"/>
                    <a:pt x="3242310" y="187960"/>
                    <a:pt x="3271520" y="227330"/>
                  </a:cubicBezTo>
                  <a:cubicBezTo>
                    <a:pt x="3300730" y="266700"/>
                    <a:pt x="3322320" y="318770"/>
                    <a:pt x="3328670" y="367030"/>
                  </a:cubicBezTo>
                  <a:cubicBezTo>
                    <a:pt x="3336290" y="416560"/>
                    <a:pt x="3331210" y="472440"/>
                    <a:pt x="3314700" y="519430"/>
                  </a:cubicBezTo>
                  <a:cubicBezTo>
                    <a:pt x="3299460" y="565150"/>
                    <a:pt x="3268980" y="612140"/>
                    <a:pt x="3232150" y="646430"/>
                  </a:cubicBezTo>
                  <a:cubicBezTo>
                    <a:pt x="3196590" y="680720"/>
                    <a:pt x="3139440" y="707390"/>
                    <a:pt x="3100070" y="721360"/>
                  </a:cubicBezTo>
                  <a:cubicBezTo>
                    <a:pt x="3072130" y="730250"/>
                    <a:pt x="3067050" y="728980"/>
                    <a:pt x="3023870" y="732790"/>
                  </a:cubicBezTo>
                  <a:cubicBezTo>
                    <a:pt x="2785110" y="754380"/>
                    <a:pt x="958850" y="863600"/>
                    <a:pt x="654050" y="801370"/>
                  </a:cubicBezTo>
                  <a:cubicBezTo>
                    <a:pt x="576580" y="784860"/>
                    <a:pt x="549910" y="762000"/>
                    <a:pt x="515620" y="737870"/>
                  </a:cubicBezTo>
                  <a:cubicBezTo>
                    <a:pt x="491490" y="721360"/>
                    <a:pt x="477520" y="703580"/>
                    <a:pt x="462280" y="683260"/>
                  </a:cubicBezTo>
                  <a:cubicBezTo>
                    <a:pt x="445770" y="662940"/>
                    <a:pt x="433070" y="645160"/>
                    <a:pt x="422910" y="617220"/>
                  </a:cubicBezTo>
                  <a:cubicBezTo>
                    <a:pt x="407670" y="579120"/>
                    <a:pt x="392430" y="516890"/>
                    <a:pt x="396240" y="467360"/>
                  </a:cubicBezTo>
                  <a:cubicBezTo>
                    <a:pt x="400050" y="419100"/>
                    <a:pt x="422910" y="359410"/>
                    <a:pt x="441960" y="322580"/>
                  </a:cubicBezTo>
                  <a:cubicBezTo>
                    <a:pt x="455930" y="297180"/>
                    <a:pt x="472440" y="280670"/>
                    <a:pt x="490220" y="262890"/>
                  </a:cubicBezTo>
                  <a:cubicBezTo>
                    <a:pt x="508000" y="245110"/>
                    <a:pt x="524510" y="229870"/>
                    <a:pt x="551180" y="215900"/>
                  </a:cubicBezTo>
                  <a:cubicBezTo>
                    <a:pt x="588010" y="196850"/>
                    <a:pt x="695960" y="172720"/>
                    <a:pt x="695960" y="172720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6612255" y="8482012"/>
            <a:ext cx="5599747" cy="1852612"/>
            <a:chOff x="0" y="0"/>
            <a:chExt cx="7466330" cy="247015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50800" y="45720"/>
              <a:ext cx="7390130" cy="2383790"/>
            </a:xfrm>
            <a:custGeom>
              <a:avLst/>
              <a:gdLst/>
              <a:ahLst/>
              <a:cxnLst/>
              <a:rect r="r" b="b" t="t" l="l"/>
              <a:pathLst>
                <a:path h="2383790" w="7390130">
                  <a:moveTo>
                    <a:pt x="0" y="2032000"/>
                  </a:moveTo>
                  <a:cubicBezTo>
                    <a:pt x="95250" y="1361440"/>
                    <a:pt x="234950" y="1334770"/>
                    <a:pt x="260350" y="1289050"/>
                  </a:cubicBezTo>
                  <a:cubicBezTo>
                    <a:pt x="273050" y="1266190"/>
                    <a:pt x="265430" y="1256030"/>
                    <a:pt x="265430" y="1226820"/>
                  </a:cubicBezTo>
                  <a:cubicBezTo>
                    <a:pt x="265430" y="1148080"/>
                    <a:pt x="231140" y="899160"/>
                    <a:pt x="231140" y="801370"/>
                  </a:cubicBezTo>
                  <a:cubicBezTo>
                    <a:pt x="231140" y="750570"/>
                    <a:pt x="237490" y="712470"/>
                    <a:pt x="240030" y="684530"/>
                  </a:cubicBezTo>
                  <a:cubicBezTo>
                    <a:pt x="242570" y="668020"/>
                    <a:pt x="243840" y="659130"/>
                    <a:pt x="246380" y="646430"/>
                  </a:cubicBezTo>
                  <a:cubicBezTo>
                    <a:pt x="247650" y="633730"/>
                    <a:pt x="251460" y="609600"/>
                    <a:pt x="251460" y="609600"/>
                  </a:cubicBezTo>
                  <a:cubicBezTo>
                    <a:pt x="251460" y="608330"/>
                    <a:pt x="251460" y="608330"/>
                    <a:pt x="251460" y="608330"/>
                  </a:cubicBezTo>
                  <a:cubicBezTo>
                    <a:pt x="251460" y="608330"/>
                    <a:pt x="260350" y="585470"/>
                    <a:pt x="265430" y="572770"/>
                  </a:cubicBezTo>
                  <a:cubicBezTo>
                    <a:pt x="269240" y="561340"/>
                    <a:pt x="279400" y="538480"/>
                    <a:pt x="279400" y="537210"/>
                  </a:cubicBezTo>
                  <a:cubicBezTo>
                    <a:pt x="279400" y="537210"/>
                    <a:pt x="294640" y="516890"/>
                    <a:pt x="300990" y="506730"/>
                  </a:cubicBezTo>
                  <a:cubicBezTo>
                    <a:pt x="308610" y="496570"/>
                    <a:pt x="323850" y="476250"/>
                    <a:pt x="323850" y="474980"/>
                  </a:cubicBezTo>
                  <a:cubicBezTo>
                    <a:pt x="323850" y="474980"/>
                    <a:pt x="342900" y="458470"/>
                    <a:pt x="353060" y="450850"/>
                  </a:cubicBezTo>
                  <a:cubicBezTo>
                    <a:pt x="361950" y="441960"/>
                    <a:pt x="381000" y="425450"/>
                    <a:pt x="382270" y="425450"/>
                  </a:cubicBezTo>
                  <a:cubicBezTo>
                    <a:pt x="382270" y="425450"/>
                    <a:pt x="405130" y="414020"/>
                    <a:pt x="415290" y="408940"/>
                  </a:cubicBezTo>
                  <a:cubicBezTo>
                    <a:pt x="426720" y="402590"/>
                    <a:pt x="449580" y="391160"/>
                    <a:pt x="449580" y="391160"/>
                  </a:cubicBezTo>
                  <a:cubicBezTo>
                    <a:pt x="450850" y="391160"/>
                    <a:pt x="474980" y="384810"/>
                    <a:pt x="487680" y="382270"/>
                  </a:cubicBezTo>
                  <a:cubicBezTo>
                    <a:pt x="500380" y="379730"/>
                    <a:pt x="524510" y="373380"/>
                    <a:pt x="524510" y="373380"/>
                  </a:cubicBezTo>
                  <a:cubicBezTo>
                    <a:pt x="525780" y="373380"/>
                    <a:pt x="549910" y="374650"/>
                    <a:pt x="562610" y="374650"/>
                  </a:cubicBezTo>
                  <a:cubicBezTo>
                    <a:pt x="575310" y="374650"/>
                    <a:pt x="600710" y="374650"/>
                    <a:pt x="600710" y="374650"/>
                  </a:cubicBezTo>
                  <a:cubicBezTo>
                    <a:pt x="601980" y="374650"/>
                    <a:pt x="626110" y="382270"/>
                    <a:pt x="638810" y="384810"/>
                  </a:cubicBezTo>
                  <a:cubicBezTo>
                    <a:pt x="650240" y="388620"/>
                    <a:pt x="674370" y="394970"/>
                    <a:pt x="675640" y="394970"/>
                  </a:cubicBezTo>
                  <a:cubicBezTo>
                    <a:pt x="675640" y="394970"/>
                    <a:pt x="697230" y="406400"/>
                    <a:pt x="708660" y="412750"/>
                  </a:cubicBezTo>
                  <a:cubicBezTo>
                    <a:pt x="720090" y="419100"/>
                    <a:pt x="741680" y="430530"/>
                    <a:pt x="742950" y="431800"/>
                  </a:cubicBezTo>
                  <a:cubicBezTo>
                    <a:pt x="742950" y="431800"/>
                    <a:pt x="760730" y="448310"/>
                    <a:pt x="770890" y="457200"/>
                  </a:cubicBezTo>
                  <a:cubicBezTo>
                    <a:pt x="779780" y="466090"/>
                    <a:pt x="798830" y="482600"/>
                    <a:pt x="798830" y="482600"/>
                  </a:cubicBezTo>
                  <a:cubicBezTo>
                    <a:pt x="798830" y="483870"/>
                    <a:pt x="812800" y="504190"/>
                    <a:pt x="820420" y="514350"/>
                  </a:cubicBezTo>
                  <a:cubicBezTo>
                    <a:pt x="826770" y="525780"/>
                    <a:pt x="840740" y="546100"/>
                    <a:pt x="842010" y="546100"/>
                  </a:cubicBezTo>
                  <a:cubicBezTo>
                    <a:pt x="842010" y="547370"/>
                    <a:pt x="849630" y="570230"/>
                    <a:pt x="854710" y="582930"/>
                  </a:cubicBezTo>
                  <a:cubicBezTo>
                    <a:pt x="858520" y="594360"/>
                    <a:pt x="867410" y="618490"/>
                    <a:pt x="867410" y="618490"/>
                  </a:cubicBezTo>
                  <a:cubicBezTo>
                    <a:pt x="867410" y="618490"/>
                    <a:pt x="869950" y="643890"/>
                    <a:pt x="871220" y="656590"/>
                  </a:cubicBezTo>
                  <a:cubicBezTo>
                    <a:pt x="872490" y="669290"/>
                    <a:pt x="875030" y="694690"/>
                    <a:pt x="875030" y="694690"/>
                  </a:cubicBezTo>
                  <a:cubicBezTo>
                    <a:pt x="876300" y="695960"/>
                    <a:pt x="969010" y="748030"/>
                    <a:pt x="994410" y="730250"/>
                  </a:cubicBezTo>
                  <a:cubicBezTo>
                    <a:pt x="1036320" y="699770"/>
                    <a:pt x="944880" y="473710"/>
                    <a:pt x="1004570" y="393700"/>
                  </a:cubicBezTo>
                  <a:cubicBezTo>
                    <a:pt x="1071880" y="299720"/>
                    <a:pt x="1296670" y="262890"/>
                    <a:pt x="1432560" y="243840"/>
                  </a:cubicBezTo>
                  <a:cubicBezTo>
                    <a:pt x="1551940" y="227330"/>
                    <a:pt x="1662430" y="241300"/>
                    <a:pt x="1775460" y="264160"/>
                  </a:cubicBezTo>
                  <a:cubicBezTo>
                    <a:pt x="1894840" y="288290"/>
                    <a:pt x="2028190" y="351790"/>
                    <a:pt x="2131060" y="387350"/>
                  </a:cubicBezTo>
                  <a:cubicBezTo>
                    <a:pt x="2211070" y="415290"/>
                    <a:pt x="2282190" y="474980"/>
                    <a:pt x="2341880" y="461010"/>
                  </a:cubicBezTo>
                  <a:cubicBezTo>
                    <a:pt x="2397760" y="449580"/>
                    <a:pt x="2421890" y="363220"/>
                    <a:pt x="2481580" y="327660"/>
                  </a:cubicBezTo>
                  <a:cubicBezTo>
                    <a:pt x="2553970" y="283210"/>
                    <a:pt x="2717800" y="284480"/>
                    <a:pt x="2757170" y="233680"/>
                  </a:cubicBezTo>
                  <a:cubicBezTo>
                    <a:pt x="2783840" y="199390"/>
                    <a:pt x="2739390" y="139700"/>
                    <a:pt x="2767330" y="105410"/>
                  </a:cubicBezTo>
                  <a:cubicBezTo>
                    <a:pt x="2813050" y="48260"/>
                    <a:pt x="2997200" y="0"/>
                    <a:pt x="3111500" y="5080"/>
                  </a:cubicBezTo>
                  <a:cubicBezTo>
                    <a:pt x="3230880" y="10160"/>
                    <a:pt x="3370580" y="73660"/>
                    <a:pt x="3468370" y="146050"/>
                  </a:cubicBezTo>
                  <a:cubicBezTo>
                    <a:pt x="3562350" y="215900"/>
                    <a:pt x="3666490" y="351790"/>
                    <a:pt x="3693160" y="429260"/>
                  </a:cubicBezTo>
                  <a:cubicBezTo>
                    <a:pt x="3708400" y="473710"/>
                    <a:pt x="3672840" y="514350"/>
                    <a:pt x="3690620" y="544830"/>
                  </a:cubicBezTo>
                  <a:cubicBezTo>
                    <a:pt x="3712210" y="580390"/>
                    <a:pt x="3784600" y="596900"/>
                    <a:pt x="3835400" y="618490"/>
                  </a:cubicBezTo>
                  <a:cubicBezTo>
                    <a:pt x="3888740" y="641350"/>
                    <a:pt x="3943350" y="669290"/>
                    <a:pt x="4003040" y="675640"/>
                  </a:cubicBezTo>
                  <a:cubicBezTo>
                    <a:pt x="4066540" y="681990"/>
                    <a:pt x="4156710" y="688340"/>
                    <a:pt x="4203700" y="647700"/>
                  </a:cubicBezTo>
                  <a:cubicBezTo>
                    <a:pt x="4259580" y="599440"/>
                    <a:pt x="4235450" y="434340"/>
                    <a:pt x="4284980" y="363220"/>
                  </a:cubicBezTo>
                  <a:cubicBezTo>
                    <a:pt x="4328160" y="300990"/>
                    <a:pt x="4464050" y="231140"/>
                    <a:pt x="4464050" y="231140"/>
                  </a:cubicBezTo>
                  <a:cubicBezTo>
                    <a:pt x="4465320" y="231140"/>
                    <a:pt x="4489450" y="226060"/>
                    <a:pt x="4502150" y="223520"/>
                  </a:cubicBezTo>
                  <a:cubicBezTo>
                    <a:pt x="4514850" y="220980"/>
                    <a:pt x="4538980" y="215900"/>
                    <a:pt x="4540250" y="215900"/>
                  </a:cubicBezTo>
                  <a:cubicBezTo>
                    <a:pt x="4540250" y="215900"/>
                    <a:pt x="4565650" y="217170"/>
                    <a:pt x="4578350" y="218440"/>
                  </a:cubicBezTo>
                  <a:cubicBezTo>
                    <a:pt x="4591050" y="218440"/>
                    <a:pt x="4615180" y="219710"/>
                    <a:pt x="4616450" y="219710"/>
                  </a:cubicBezTo>
                  <a:cubicBezTo>
                    <a:pt x="4616450" y="219710"/>
                    <a:pt x="4640580" y="227330"/>
                    <a:pt x="4653280" y="231140"/>
                  </a:cubicBezTo>
                  <a:cubicBezTo>
                    <a:pt x="4664710" y="234950"/>
                    <a:pt x="4688840" y="241300"/>
                    <a:pt x="4690110" y="241300"/>
                  </a:cubicBezTo>
                  <a:cubicBezTo>
                    <a:pt x="4690110" y="242570"/>
                    <a:pt x="4711700" y="255270"/>
                    <a:pt x="4723130" y="261620"/>
                  </a:cubicBezTo>
                  <a:cubicBezTo>
                    <a:pt x="4733290" y="267970"/>
                    <a:pt x="4754880" y="280670"/>
                    <a:pt x="4754880" y="280670"/>
                  </a:cubicBezTo>
                  <a:cubicBezTo>
                    <a:pt x="4756150" y="280670"/>
                    <a:pt x="4773930" y="298450"/>
                    <a:pt x="4782820" y="307340"/>
                  </a:cubicBezTo>
                  <a:cubicBezTo>
                    <a:pt x="4791710" y="316230"/>
                    <a:pt x="4809490" y="334010"/>
                    <a:pt x="4810760" y="334010"/>
                  </a:cubicBezTo>
                  <a:cubicBezTo>
                    <a:pt x="4810760" y="334010"/>
                    <a:pt x="4826000" y="358140"/>
                    <a:pt x="4829810" y="367030"/>
                  </a:cubicBezTo>
                  <a:cubicBezTo>
                    <a:pt x="4833620" y="370840"/>
                    <a:pt x="4832350" y="372110"/>
                    <a:pt x="4837430" y="378460"/>
                  </a:cubicBezTo>
                  <a:cubicBezTo>
                    <a:pt x="4857750" y="401320"/>
                    <a:pt x="4959350" y="521970"/>
                    <a:pt x="5036820" y="530860"/>
                  </a:cubicBezTo>
                  <a:cubicBezTo>
                    <a:pt x="5130800" y="541020"/>
                    <a:pt x="5257800" y="407670"/>
                    <a:pt x="5369560" y="379730"/>
                  </a:cubicBezTo>
                  <a:cubicBezTo>
                    <a:pt x="5474970" y="353060"/>
                    <a:pt x="5581650" y="360680"/>
                    <a:pt x="5689600" y="356870"/>
                  </a:cubicBezTo>
                  <a:cubicBezTo>
                    <a:pt x="5798820" y="353060"/>
                    <a:pt x="5909310" y="361950"/>
                    <a:pt x="6019800" y="356870"/>
                  </a:cubicBezTo>
                  <a:cubicBezTo>
                    <a:pt x="6132830" y="350520"/>
                    <a:pt x="6258560" y="327660"/>
                    <a:pt x="6358890" y="321310"/>
                  </a:cubicBezTo>
                  <a:cubicBezTo>
                    <a:pt x="6440170" y="317500"/>
                    <a:pt x="6548120" y="331470"/>
                    <a:pt x="6577330" y="320040"/>
                  </a:cubicBezTo>
                  <a:cubicBezTo>
                    <a:pt x="6587490" y="316230"/>
                    <a:pt x="6587490" y="311150"/>
                    <a:pt x="6592570" y="304800"/>
                  </a:cubicBezTo>
                  <a:cubicBezTo>
                    <a:pt x="6600190" y="298450"/>
                    <a:pt x="6607810" y="285750"/>
                    <a:pt x="6615430" y="279400"/>
                  </a:cubicBezTo>
                  <a:cubicBezTo>
                    <a:pt x="6620510" y="275590"/>
                    <a:pt x="6625590" y="274320"/>
                    <a:pt x="6630670" y="270510"/>
                  </a:cubicBezTo>
                  <a:cubicBezTo>
                    <a:pt x="6634480" y="266700"/>
                    <a:pt x="6637020" y="262890"/>
                    <a:pt x="6643370" y="259080"/>
                  </a:cubicBezTo>
                  <a:cubicBezTo>
                    <a:pt x="6650990" y="254000"/>
                    <a:pt x="6663690" y="250190"/>
                    <a:pt x="6673850" y="245110"/>
                  </a:cubicBezTo>
                  <a:cubicBezTo>
                    <a:pt x="6684010" y="238760"/>
                    <a:pt x="6695440" y="229870"/>
                    <a:pt x="6704330" y="227330"/>
                  </a:cubicBezTo>
                  <a:cubicBezTo>
                    <a:pt x="6710680" y="224790"/>
                    <a:pt x="6715760" y="224790"/>
                    <a:pt x="6720840" y="223520"/>
                  </a:cubicBezTo>
                  <a:cubicBezTo>
                    <a:pt x="6725920" y="222250"/>
                    <a:pt x="6729730" y="218440"/>
                    <a:pt x="6736080" y="215900"/>
                  </a:cubicBezTo>
                  <a:cubicBezTo>
                    <a:pt x="6746240" y="213360"/>
                    <a:pt x="6758940" y="214630"/>
                    <a:pt x="6770370" y="213360"/>
                  </a:cubicBezTo>
                  <a:cubicBezTo>
                    <a:pt x="6781800" y="210820"/>
                    <a:pt x="6795770" y="205740"/>
                    <a:pt x="6804660" y="205740"/>
                  </a:cubicBezTo>
                  <a:cubicBezTo>
                    <a:pt x="6811010" y="205740"/>
                    <a:pt x="6816090" y="208280"/>
                    <a:pt x="6821170" y="208280"/>
                  </a:cubicBezTo>
                  <a:cubicBezTo>
                    <a:pt x="6827520" y="208280"/>
                    <a:pt x="6832600" y="205740"/>
                    <a:pt x="6838950" y="205740"/>
                  </a:cubicBezTo>
                  <a:cubicBezTo>
                    <a:pt x="6847840" y="207010"/>
                    <a:pt x="6860540" y="212090"/>
                    <a:pt x="6871970" y="213360"/>
                  </a:cubicBezTo>
                  <a:cubicBezTo>
                    <a:pt x="6883400" y="215900"/>
                    <a:pt x="6897370" y="214630"/>
                    <a:pt x="6906260" y="217170"/>
                  </a:cubicBezTo>
                  <a:cubicBezTo>
                    <a:pt x="6912610" y="219710"/>
                    <a:pt x="6916420" y="223520"/>
                    <a:pt x="6922770" y="224790"/>
                  </a:cubicBezTo>
                  <a:cubicBezTo>
                    <a:pt x="6927850" y="227330"/>
                    <a:pt x="6932930" y="226060"/>
                    <a:pt x="6939280" y="228600"/>
                  </a:cubicBezTo>
                  <a:cubicBezTo>
                    <a:pt x="6948170" y="232410"/>
                    <a:pt x="6958330" y="241300"/>
                    <a:pt x="6968490" y="246380"/>
                  </a:cubicBezTo>
                  <a:cubicBezTo>
                    <a:pt x="6978650" y="252730"/>
                    <a:pt x="6991350" y="256540"/>
                    <a:pt x="6998970" y="261620"/>
                  </a:cubicBezTo>
                  <a:cubicBezTo>
                    <a:pt x="7005320" y="265430"/>
                    <a:pt x="7007860" y="270510"/>
                    <a:pt x="7011670" y="273050"/>
                  </a:cubicBezTo>
                  <a:cubicBezTo>
                    <a:pt x="7016750" y="276860"/>
                    <a:pt x="7021830" y="278130"/>
                    <a:pt x="7026910" y="281940"/>
                  </a:cubicBezTo>
                  <a:cubicBezTo>
                    <a:pt x="7033260" y="288290"/>
                    <a:pt x="7040880" y="300990"/>
                    <a:pt x="7048500" y="308610"/>
                  </a:cubicBezTo>
                  <a:cubicBezTo>
                    <a:pt x="7056120" y="317500"/>
                    <a:pt x="7067550" y="325120"/>
                    <a:pt x="7073900" y="332740"/>
                  </a:cubicBezTo>
                  <a:cubicBezTo>
                    <a:pt x="7077710" y="337820"/>
                    <a:pt x="7077710" y="342900"/>
                    <a:pt x="7081520" y="347980"/>
                  </a:cubicBezTo>
                  <a:cubicBezTo>
                    <a:pt x="7084060" y="353060"/>
                    <a:pt x="7089140" y="355600"/>
                    <a:pt x="7092950" y="361950"/>
                  </a:cubicBezTo>
                  <a:cubicBezTo>
                    <a:pt x="7096760" y="369570"/>
                    <a:pt x="7100570" y="383540"/>
                    <a:pt x="7105650" y="393700"/>
                  </a:cubicBezTo>
                  <a:cubicBezTo>
                    <a:pt x="7109460" y="403860"/>
                    <a:pt x="7119620" y="417830"/>
                    <a:pt x="7120890" y="424180"/>
                  </a:cubicBezTo>
                  <a:cubicBezTo>
                    <a:pt x="7120890" y="426720"/>
                    <a:pt x="7119620" y="426720"/>
                    <a:pt x="7119620" y="430530"/>
                  </a:cubicBezTo>
                  <a:cubicBezTo>
                    <a:pt x="7119620" y="435610"/>
                    <a:pt x="7127240" y="444500"/>
                    <a:pt x="7129780" y="457200"/>
                  </a:cubicBezTo>
                  <a:cubicBezTo>
                    <a:pt x="7134860" y="480060"/>
                    <a:pt x="7138670" y="525780"/>
                    <a:pt x="7134860" y="560070"/>
                  </a:cubicBezTo>
                  <a:cubicBezTo>
                    <a:pt x="7131050" y="593090"/>
                    <a:pt x="7120890" y="627380"/>
                    <a:pt x="7106920" y="657860"/>
                  </a:cubicBezTo>
                  <a:cubicBezTo>
                    <a:pt x="7091680" y="689610"/>
                    <a:pt x="7061200" y="728980"/>
                    <a:pt x="7048500" y="742950"/>
                  </a:cubicBezTo>
                  <a:cubicBezTo>
                    <a:pt x="7043420" y="748030"/>
                    <a:pt x="7039610" y="746760"/>
                    <a:pt x="7035800" y="751840"/>
                  </a:cubicBezTo>
                  <a:cubicBezTo>
                    <a:pt x="7028180" y="764540"/>
                    <a:pt x="7025640" y="810260"/>
                    <a:pt x="7018020" y="819150"/>
                  </a:cubicBezTo>
                  <a:cubicBezTo>
                    <a:pt x="7015480" y="821690"/>
                    <a:pt x="7009130" y="820420"/>
                    <a:pt x="7009130" y="821690"/>
                  </a:cubicBezTo>
                  <a:cubicBezTo>
                    <a:pt x="7009130" y="826770"/>
                    <a:pt x="7053580" y="826770"/>
                    <a:pt x="7082790" y="843280"/>
                  </a:cubicBezTo>
                  <a:cubicBezTo>
                    <a:pt x="7146290" y="880110"/>
                    <a:pt x="7292340" y="988060"/>
                    <a:pt x="7339330" y="1090930"/>
                  </a:cubicBezTo>
                  <a:cubicBezTo>
                    <a:pt x="7390130" y="1200150"/>
                    <a:pt x="7387590" y="1365250"/>
                    <a:pt x="7363460" y="1484630"/>
                  </a:cubicBezTo>
                  <a:cubicBezTo>
                    <a:pt x="7341870" y="1592580"/>
                    <a:pt x="7299960" y="1708150"/>
                    <a:pt x="7219950" y="1779270"/>
                  </a:cubicBezTo>
                  <a:cubicBezTo>
                    <a:pt x="7127240" y="1860550"/>
                    <a:pt x="6945630" y="1901190"/>
                    <a:pt x="6816090" y="1918970"/>
                  </a:cubicBezTo>
                  <a:cubicBezTo>
                    <a:pt x="6701790" y="1934210"/>
                    <a:pt x="6595110" y="1903730"/>
                    <a:pt x="6484620" y="1899920"/>
                  </a:cubicBezTo>
                  <a:cubicBezTo>
                    <a:pt x="6376670" y="1896110"/>
                    <a:pt x="6269990" y="1898650"/>
                    <a:pt x="6160770" y="1896110"/>
                  </a:cubicBezTo>
                  <a:cubicBezTo>
                    <a:pt x="6047740" y="1892300"/>
                    <a:pt x="5934710" y="1883410"/>
                    <a:pt x="5819140" y="1880870"/>
                  </a:cubicBezTo>
                  <a:cubicBezTo>
                    <a:pt x="5701030" y="1878330"/>
                    <a:pt x="5577840" y="1877060"/>
                    <a:pt x="5462270" y="1880870"/>
                  </a:cubicBezTo>
                  <a:cubicBezTo>
                    <a:pt x="5349240" y="1883410"/>
                    <a:pt x="5242560" y="1896110"/>
                    <a:pt x="5132070" y="1898650"/>
                  </a:cubicBezTo>
                  <a:cubicBezTo>
                    <a:pt x="5022850" y="1902460"/>
                    <a:pt x="4918710" y="1897380"/>
                    <a:pt x="4805680" y="1902460"/>
                  </a:cubicBezTo>
                  <a:cubicBezTo>
                    <a:pt x="4683760" y="1908810"/>
                    <a:pt x="4546600" y="1924050"/>
                    <a:pt x="4425950" y="1936750"/>
                  </a:cubicBezTo>
                  <a:cubicBezTo>
                    <a:pt x="4314190" y="1948180"/>
                    <a:pt x="4218940" y="1968500"/>
                    <a:pt x="4107180" y="1974850"/>
                  </a:cubicBezTo>
                  <a:cubicBezTo>
                    <a:pt x="3986530" y="1982470"/>
                    <a:pt x="3850640" y="1974850"/>
                    <a:pt x="3726180" y="1974850"/>
                  </a:cubicBezTo>
                  <a:cubicBezTo>
                    <a:pt x="3609340" y="1974850"/>
                    <a:pt x="3511550" y="1977390"/>
                    <a:pt x="3383280" y="1974850"/>
                  </a:cubicBezTo>
                  <a:cubicBezTo>
                    <a:pt x="3219450" y="1972310"/>
                    <a:pt x="2863850" y="1957070"/>
                    <a:pt x="2825750" y="1951990"/>
                  </a:cubicBezTo>
                  <a:cubicBezTo>
                    <a:pt x="2821940" y="1951990"/>
                    <a:pt x="2821940" y="1949450"/>
                    <a:pt x="2819400" y="1950720"/>
                  </a:cubicBezTo>
                  <a:cubicBezTo>
                    <a:pt x="2811780" y="1955800"/>
                    <a:pt x="2818130" y="1993900"/>
                    <a:pt x="2802890" y="2024380"/>
                  </a:cubicBezTo>
                  <a:cubicBezTo>
                    <a:pt x="2771140" y="2090420"/>
                    <a:pt x="2664460" y="2246630"/>
                    <a:pt x="2567940" y="2303780"/>
                  </a:cubicBezTo>
                  <a:cubicBezTo>
                    <a:pt x="2475230" y="2359660"/>
                    <a:pt x="2348230" y="2362200"/>
                    <a:pt x="2239010" y="2372360"/>
                  </a:cubicBezTo>
                  <a:cubicBezTo>
                    <a:pt x="2129790" y="2383790"/>
                    <a:pt x="2019300" y="2379980"/>
                    <a:pt x="1911350" y="2369820"/>
                  </a:cubicBezTo>
                  <a:cubicBezTo>
                    <a:pt x="1803400" y="2359660"/>
                    <a:pt x="1697990" y="2335530"/>
                    <a:pt x="1592580" y="2313940"/>
                  </a:cubicBezTo>
                  <a:cubicBezTo>
                    <a:pt x="1484630" y="2291080"/>
                    <a:pt x="1372870" y="2277110"/>
                    <a:pt x="1272540" y="2237740"/>
                  </a:cubicBezTo>
                  <a:cubicBezTo>
                    <a:pt x="1172210" y="2198370"/>
                    <a:pt x="1089660" y="2098040"/>
                    <a:pt x="988060" y="2077720"/>
                  </a:cubicBezTo>
                  <a:cubicBezTo>
                    <a:pt x="886460" y="2056130"/>
                    <a:pt x="777240" y="2100580"/>
                    <a:pt x="665480" y="2110740"/>
                  </a:cubicBezTo>
                  <a:cubicBezTo>
                    <a:pt x="547370" y="2122170"/>
                    <a:pt x="414020" y="2159000"/>
                    <a:pt x="299720" y="2143760"/>
                  </a:cubicBezTo>
                  <a:cubicBezTo>
                    <a:pt x="193040" y="2128520"/>
                    <a:pt x="0" y="2032000"/>
                    <a:pt x="0" y="2032000"/>
                  </a:cubicBezTo>
                  <a:moveTo>
                    <a:pt x="1353820" y="1564640"/>
                  </a:moveTo>
                  <a:cubicBezTo>
                    <a:pt x="1714500" y="1718310"/>
                    <a:pt x="1982470" y="1750060"/>
                    <a:pt x="2016760" y="1752600"/>
                  </a:cubicBezTo>
                  <a:cubicBezTo>
                    <a:pt x="2021840" y="1752600"/>
                    <a:pt x="2025650" y="1752600"/>
                    <a:pt x="2025650" y="1751330"/>
                  </a:cubicBezTo>
                  <a:cubicBezTo>
                    <a:pt x="2026920" y="1743710"/>
                    <a:pt x="1766570" y="1612900"/>
                    <a:pt x="1725930" y="1602740"/>
                  </a:cubicBezTo>
                  <a:cubicBezTo>
                    <a:pt x="1715770" y="1600200"/>
                    <a:pt x="1717040" y="1601470"/>
                    <a:pt x="1706880" y="1601470"/>
                  </a:cubicBezTo>
                  <a:cubicBezTo>
                    <a:pt x="1662430" y="1597660"/>
                    <a:pt x="1353820" y="1564640"/>
                    <a:pt x="1353820" y="1564640"/>
                  </a:cubicBezTo>
                  <a:moveTo>
                    <a:pt x="3037840" y="1330960"/>
                  </a:moveTo>
                  <a:cubicBezTo>
                    <a:pt x="3201670" y="1344930"/>
                    <a:pt x="3431540" y="1339850"/>
                    <a:pt x="3586480" y="1339850"/>
                  </a:cubicBezTo>
                  <a:cubicBezTo>
                    <a:pt x="3733800" y="1339850"/>
                    <a:pt x="3884930" y="1347470"/>
                    <a:pt x="4020820" y="1339850"/>
                  </a:cubicBezTo>
                  <a:cubicBezTo>
                    <a:pt x="4144010" y="1334770"/>
                    <a:pt x="4254500" y="1315720"/>
                    <a:pt x="4368800" y="1305560"/>
                  </a:cubicBezTo>
                  <a:cubicBezTo>
                    <a:pt x="4479290" y="1295400"/>
                    <a:pt x="4635500" y="1281430"/>
                    <a:pt x="4693920" y="1277620"/>
                  </a:cubicBezTo>
                  <a:cubicBezTo>
                    <a:pt x="4715510" y="1276350"/>
                    <a:pt x="4738370" y="1276350"/>
                    <a:pt x="4738370" y="1276350"/>
                  </a:cubicBezTo>
                  <a:cubicBezTo>
                    <a:pt x="4738370" y="1276350"/>
                    <a:pt x="4709160" y="1276350"/>
                    <a:pt x="4682490" y="1275080"/>
                  </a:cubicBezTo>
                  <a:cubicBezTo>
                    <a:pt x="4620260" y="1275080"/>
                    <a:pt x="4471670" y="1272540"/>
                    <a:pt x="4361180" y="1275080"/>
                  </a:cubicBezTo>
                  <a:cubicBezTo>
                    <a:pt x="4244340" y="1277620"/>
                    <a:pt x="4123690" y="1285240"/>
                    <a:pt x="4001770" y="1291590"/>
                  </a:cubicBezTo>
                  <a:cubicBezTo>
                    <a:pt x="3873500" y="1296670"/>
                    <a:pt x="3735070" y="1309370"/>
                    <a:pt x="3609340" y="1313180"/>
                  </a:cubicBezTo>
                  <a:cubicBezTo>
                    <a:pt x="3493770" y="1315720"/>
                    <a:pt x="3376930" y="1313180"/>
                    <a:pt x="3276600" y="1313180"/>
                  </a:cubicBezTo>
                  <a:cubicBezTo>
                    <a:pt x="3192780" y="1313180"/>
                    <a:pt x="3069590" y="1297940"/>
                    <a:pt x="3045460" y="1313180"/>
                  </a:cubicBezTo>
                  <a:cubicBezTo>
                    <a:pt x="3037840" y="1318260"/>
                    <a:pt x="3037840" y="1330960"/>
                    <a:pt x="3037840" y="13309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7935278" y="6108382"/>
            <a:ext cx="213360" cy="195262"/>
            <a:chOff x="0" y="0"/>
            <a:chExt cx="284480" cy="26035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4450" y="45720"/>
              <a:ext cx="190500" cy="163830"/>
            </a:xfrm>
            <a:custGeom>
              <a:avLst/>
              <a:gdLst/>
              <a:ahLst/>
              <a:cxnLst/>
              <a:rect r="r" b="b" t="t" l="l"/>
              <a:pathLst>
                <a:path h="163830" w="190500">
                  <a:moveTo>
                    <a:pt x="88900" y="163830"/>
                  </a:moveTo>
                  <a:cubicBezTo>
                    <a:pt x="3810" y="104140"/>
                    <a:pt x="1270" y="71120"/>
                    <a:pt x="8890" y="52070"/>
                  </a:cubicBezTo>
                  <a:cubicBezTo>
                    <a:pt x="16510" y="33020"/>
                    <a:pt x="41910" y="10160"/>
                    <a:pt x="62230" y="5080"/>
                  </a:cubicBezTo>
                  <a:cubicBezTo>
                    <a:pt x="82550" y="1270"/>
                    <a:pt x="115570" y="12700"/>
                    <a:pt x="132080" y="24130"/>
                  </a:cubicBezTo>
                  <a:cubicBezTo>
                    <a:pt x="144780" y="34290"/>
                    <a:pt x="152400" y="52070"/>
                    <a:pt x="154940" y="67310"/>
                  </a:cubicBezTo>
                  <a:cubicBezTo>
                    <a:pt x="157480" y="82550"/>
                    <a:pt x="154940" y="101600"/>
                    <a:pt x="146050" y="115570"/>
                  </a:cubicBezTo>
                  <a:cubicBezTo>
                    <a:pt x="135890" y="132080"/>
                    <a:pt x="109220" y="153670"/>
                    <a:pt x="87630" y="156210"/>
                  </a:cubicBezTo>
                  <a:cubicBezTo>
                    <a:pt x="67310" y="157480"/>
                    <a:pt x="35560" y="146050"/>
                    <a:pt x="21590" y="129540"/>
                  </a:cubicBezTo>
                  <a:cubicBezTo>
                    <a:pt x="7620" y="113030"/>
                    <a:pt x="0" y="80010"/>
                    <a:pt x="6350" y="59690"/>
                  </a:cubicBezTo>
                  <a:cubicBezTo>
                    <a:pt x="11430" y="39370"/>
                    <a:pt x="34290" y="15240"/>
                    <a:pt x="54610" y="7620"/>
                  </a:cubicBezTo>
                  <a:cubicBezTo>
                    <a:pt x="77470" y="0"/>
                    <a:pt x="115570" y="8890"/>
                    <a:pt x="137160" y="19050"/>
                  </a:cubicBezTo>
                  <a:cubicBezTo>
                    <a:pt x="154940" y="26670"/>
                    <a:pt x="170180" y="38100"/>
                    <a:pt x="179070" y="53340"/>
                  </a:cubicBezTo>
                  <a:cubicBezTo>
                    <a:pt x="186690" y="67310"/>
                    <a:pt x="190500" y="90170"/>
                    <a:pt x="187960" y="106680"/>
                  </a:cubicBezTo>
                  <a:cubicBezTo>
                    <a:pt x="184150" y="123190"/>
                    <a:pt x="172720" y="142240"/>
                    <a:pt x="158750" y="152400"/>
                  </a:cubicBezTo>
                  <a:cubicBezTo>
                    <a:pt x="142240" y="162560"/>
                    <a:pt x="88900" y="163830"/>
                    <a:pt x="88900" y="1638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7928610" y="6112192"/>
            <a:ext cx="114300" cy="140017"/>
            <a:chOff x="0" y="0"/>
            <a:chExt cx="152400" cy="18669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50800" y="49530"/>
              <a:ext cx="55880" cy="85090"/>
            </a:xfrm>
            <a:custGeom>
              <a:avLst/>
              <a:gdLst/>
              <a:ahLst/>
              <a:cxnLst/>
              <a:rect r="r" b="b" t="t" l="l"/>
              <a:pathLst>
                <a:path h="85090" w="55880">
                  <a:moveTo>
                    <a:pt x="0" y="59690"/>
                  </a:moveTo>
                  <a:cubicBezTo>
                    <a:pt x="19050" y="0"/>
                    <a:pt x="35560" y="1270"/>
                    <a:pt x="41910" y="6350"/>
                  </a:cubicBezTo>
                  <a:cubicBezTo>
                    <a:pt x="48260" y="12700"/>
                    <a:pt x="52070" y="29210"/>
                    <a:pt x="49530" y="36830"/>
                  </a:cubicBezTo>
                  <a:cubicBezTo>
                    <a:pt x="46990" y="43180"/>
                    <a:pt x="36830" y="50800"/>
                    <a:pt x="30480" y="50800"/>
                  </a:cubicBezTo>
                  <a:cubicBezTo>
                    <a:pt x="22860" y="52070"/>
                    <a:pt x="11430" y="49530"/>
                    <a:pt x="7620" y="43180"/>
                  </a:cubicBezTo>
                  <a:cubicBezTo>
                    <a:pt x="2540" y="38100"/>
                    <a:pt x="0" y="20320"/>
                    <a:pt x="3810" y="12700"/>
                  </a:cubicBezTo>
                  <a:cubicBezTo>
                    <a:pt x="7620" y="6350"/>
                    <a:pt x="17780" y="1270"/>
                    <a:pt x="24130" y="1270"/>
                  </a:cubicBezTo>
                  <a:cubicBezTo>
                    <a:pt x="33020" y="1270"/>
                    <a:pt x="45720" y="10160"/>
                    <a:pt x="49530" y="17780"/>
                  </a:cubicBezTo>
                  <a:cubicBezTo>
                    <a:pt x="55880" y="27940"/>
                    <a:pt x="55880" y="48260"/>
                    <a:pt x="50800" y="59690"/>
                  </a:cubicBezTo>
                  <a:cubicBezTo>
                    <a:pt x="46990" y="71120"/>
                    <a:pt x="31750" y="85090"/>
                    <a:pt x="22860" y="85090"/>
                  </a:cubicBezTo>
                  <a:cubicBezTo>
                    <a:pt x="15240" y="85090"/>
                    <a:pt x="0" y="59690"/>
                    <a:pt x="0" y="59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3" id="63"/>
          <p:cNvGrpSpPr/>
          <p:nvPr/>
        </p:nvGrpSpPr>
        <p:grpSpPr>
          <a:xfrm rot="0">
            <a:off x="7930515" y="6087428"/>
            <a:ext cx="232410" cy="188595"/>
            <a:chOff x="0" y="0"/>
            <a:chExt cx="309880" cy="25146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50800" y="44450"/>
              <a:ext cx="209550" cy="163830"/>
            </a:xfrm>
            <a:custGeom>
              <a:avLst/>
              <a:gdLst/>
              <a:ahLst/>
              <a:cxnLst/>
              <a:rect r="r" b="b" t="t" l="l"/>
              <a:pathLst>
                <a:path h="163830" w="209550">
                  <a:moveTo>
                    <a:pt x="27940" y="93980"/>
                  </a:moveTo>
                  <a:cubicBezTo>
                    <a:pt x="8890" y="60960"/>
                    <a:pt x="8890" y="45720"/>
                    <a:pt x="15240" y="38100"/>
                  </a:cubicBezTo>
                  <a:cubicBezTo>
                    <a:pt x="24130" y="26670"/>
                    <a:pt x="54610" y="15240"/>
                    <a:pt x="69850" y="16510"/>
                  </a:cubicBezTo>
                  <a:cubicBezTo>
                    <a:pt x="80010" y="17780"/>
                    <a:pt x="91440" y="24130"/>
                    <a:pt x="93980" y="31750"/>
                  </a:cubicBezTo>
                  <a:cubicBezTo>
                    <a:pt x="97790" y="39370"/>
                    <a:pt x="96520" y="54610"/>
                    <a:pt x="88900" y="59690"/>
                  </a:cubicBezTo>
                  <a:cubicBezTo>
                    <a:pt x="80010" y="67310"/>
                    <a:pt x="29210" y="62230"/>
                    <a:pt x="27940" y="55880"/>
                  </a:cubicBezTo>
                  <a:cubicBezTo>
                    <a:pt x="25400" y="50800"/>
                    <a:pt x="40640" y="36830"/>
                    <a:pt x="48260" y="36830"/>
                  </a:cubicBezTo>
                  <a:cubicBezTo>
                    <a:pt x="62230" y="35560"/>
                    <a:pt x="78740" y="73660"/>
                    <a:pt x="100330" y="82550"/>
                  </a:cubicBezTo>
                  <a:cubicBezTo>
                    <a:pt x="127000" y="93980"/>
                    <a:pt x="186690" y="76200"/>
                    <a:pt x="199390" y="90170"/>
                  </a:cubicBezTo>
                  <a:cubicBezTo>
                    <a:pt x="207010" y="99060"/>
                    <a:pt x="205740" y="118110"/>
                    <a:pt x="199390" y="128270"/>
                  </a:cubicBezTo>
                  <a:cubicBezTo>
                    <a:pt x="190500" y="140970"/>
                    <a:pt x="163830" y="148590"/>
                    <a:pt x="140970" y="153670"/>
                  </a:cubicBezTo>
                  <a:cubicBezTo>
                    <a:pt x="111760" y="160020"/>
                    <a:pt x="55880" y="163830"/>
                    <a:pt x="38100" y="156210"/>
                  </a:cubicBezTo>
                  <a:cubicBezTo>
                    <a:pt x="27940" y="151130"/>
                    <a:pt x="22860" y="144780"/>
                    <a:pt x="21590" y="138430"/>
                  </a:cubicBezTo>
                  <a:cubicBezTo>
                    <a:pt x="20320" y="130810"/>
                    <a:pt x="25400" y="114300"/>
                    <a:pt x="33020" y="109220"/>
                  </a:cubicBezTo>
                  <a:cubicBezTo>
                    <a:pt x="39370" y="105410"/>
                    <a:pt x="57150" y="107950"/>
                    <a:pt x="63500" y="113030"/>
                  </a:cubicBezTo>
                  <a:cubicBezTo>
                    <a:pt x="68580" y="118110"/>
                    <a:pt x="72390" y="128270"/>
                    <a:pt x="71120" y="135890"/>
                  </a:cubicBezTo>
                  <a:cubicBezTo>
                    <a:pt x="69850" y="142240"/>
                    <a:pt x="62230" y="151130"/>
                    <a:pt x="55880" y="154940"/>
                  </a:cubicBezTo>
                  <a:cubicBezTo>
                    <a:pt x="49530" y="157480"/>
                    <a:pt x="38100" y="157480"/>
                    <a:pt x="33020" y="153670"/>
                  </a:cubicBezTo>
                  <a:cubicBezTo>
                    <a:pt x="26670" y="149860"/>
                    <a:pt x="20320" y="139700"/>
                    <a:pt x="20320" y="133350"/>
                  </a:cubicBezTo>
                  <a:cubicBezTo>
                    <a:pt x="20320" y="124460"/>
                    <a:pt x="26670" y="113030"/>
                    <a:pt x="38100" y="107950"/>
                  </a:cubicBezTo>
                  <a:cubicBezTo>
                    <a:pt x="58420" y="95250"/>
                    <a:pt x="127000" y="107950"/>
                    <a:pt x="152400" y="100330"/>
                  </a:cubicBezTo>
                  <a:cubicBezTo>
                    <a:pt x="166370" y="96520"/>
                    <a:pt x="173990" y="82550"/>
                    <a:pt x="182880" y="83820"/>
                  </a:cubicBezTo>
                  <a:cubicBezTo>
                    <a:pt x="191770" y="85090"/>
                    <a:pt x="207010" y="97790"/>
                    <a:pt x="208280" y="106680"/>
                  </a:cubicBezTo>
                  <a:cubicBezTo>
                    <a:pt x="209550" y="114300"/>
                    <a:pt x="200660" y="128270"/>
                    <a:pt x="189230" y="133350"/>
                  </a:cubicBezTo>
                  <a:cubicBezTo>
                    <a:pt x="167640" y="144780"/>
                    <a:pt x="102870" y="142240"/>
                    <a:pt x="72390" y="128270"/>
                  </a:cubicBezTo>
                  <a:cubicBezTo>
                    <a:pt x="45720" y="115570"/>
                    <a:pt x="21590" y="78740"/>
                    <a:pt x="10160" y="59690"/>
                  </a:cubicBezTo>
                  <a:cubicBezTo>
                    <a:pt x="3810" y="50800"/>
                    <a:pt x="0" y="44450"/>
                    <a:pt x="0" y="35560"/>
                  </a:cubicBezTo>
                  <a:cubicBezTo>
                    <a:pt x="0" y="25400"/>
                    <a:pt x="6350" y="10160"/>
                    <a:pt x="15240" y="6350"/>
                  </a:cubicBezTo>
                  <a:cubicBezTo>
                    <a:pt x="29210" y="0"/>
                    <a:pt x="68580" y="11430"/>
                    <a:pt x="81280" y="19050"/>
                  </a:cubicBezTo>
                  <a:cubicBezTo>
                    <a:pt x="88900" y="24130"/>
                    <a:pt x="95250" y="30480"/>
                    <a:pt x="96520" y="38100"/>
                  </a:cubicBezTo>
                  <a:cubicBezTo>
                    <a:pt x="96520" y="45720"/>
                    <a:pt x="86360" y="64770"/>
                    <a:pt x="78740" y="66040"/>
                  </a:cubicBezTo>
                  <a:cubicBezTo>
                    <a:pt x="72390" y="68580"/>
                    <a:pt x="54610" y="53340"/>
                    <a:pt x="53340" y="54610"/>
                  </a:cubicBezTo>
                  <a:cubicBezTo>
                    <a:pt x="53340" y="55880"/>
                    <a:pt x="69850" y="67310"/>
                    <a:pt x="71120" y="73660"/>
                  </a:cubicBezTo>
                  <a:cubicBezTo>
                    <a:pt x="72390" y="81280"/>
                    <a:pt x="67310" y="91440"/>
                    <a:pt x="60960" y="95250"/>
                  </a:cubicBezTo>
                  <a:cubicBezTo>
                    <a:pt x="54610" y="100330"/>
                    <a:pt x="27940" y="93980"/>
                    <a:pt x="27940" y="939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5" id="65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35406" y="9038584"/>
            <a:ext cx="929173" cy="1334539"/>
          </a:xfrm>
          <a:custGeom>
            <a:avLst/>
            <a:gdLst/>
            <a:ahLst/>
            <a:cxnLst/>
            <a:rect r="r" b="b" t="t" l="l"/>
            <a:pathLst>
              <a:path h="1334539" w="929173">
                <a:moveTo>
                  <a:pt x="0" y="0"/>
                </a:moveTo>
                <a:lnTo>
                  <a:pt x="929173" y="0"/>
                </a:lnTo>
                <a:lnTo>
                  <a:pt x="929173" y="1334539"/>
                </a:lnTo>
                <a:lnTo>
                  <a:pt x="0" y="1334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54193" y="3840427"/>
            <a:ext cx="2770471" cy="2701210"/>
          </a:xfrm>
          <a:custGeom>
            <a:avLst/>
            <a:gdLst/>
            <a:ahLst/>
            <a:cxnLst/>
            <a:rect r="r" b="b" t="t" l="l"/>
            <a:pathLst>
              <a:path h="2701210" w="2770471">
                <a:moveTo>
                  <a:pt x="0" y="0"/>
                </a:moveTo>
                <a:lnTo>
                  <a:pt x="2770471" y="0"/>
                </a:lnTo>
                <a:lnTo>
                  <a:pt x="2770471" y="2701210"/>
                </a:lnTo>
                <a:lnTo>
                  <a:pt x="0" y="2701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78239" y="2585982"/>
            <a:ext cx="6581017" cy="2910611"/>
            <a:chOff x="0" y="0"/>
            <a:chExt cx="1733272" cy="7665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3272" cy="766581"/>
            </a:xfrm>
            <a:custGeom>
              <a:avLst/>
              <a:gdLst/>
              <a:ahLst/>
              <a:cxnLst/>
              <a:rect r="r" b="b" t="t" l="l"/>
              <a:pathLst>
                <a:path h="766581" w="1733272">
                  <a:moveTo>
                    <a:pt x="0" y="0"/>
                  </a:moveTo>
                  <a:lnTo>
                    <a:pt x="1733272" y="0"/>
                  </a:lnTo>
                  <a:lnTo>
                    <a:pt x="1733272" y="766581"/>
                  </a:lnTo>
                  <a:lnTo>
                    <a:pt x="0" y="766581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733272" cy="842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78239" y="2195836"/>
            <a:ext cx="3597895" cy="780291"/>
            <a:chOff x="0" y="0"/>
            <a:chExt cx="947594" cy="2055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7594" cy="205509"/>
            </a:xfrm>
            <a:custGeom>
              <a:avLst/>
              <a:gdLst/>
              <a:ahLst/>
              <a:cxnLst/>
              <a:rect r="r" b="b" t="t" l="l"/>
              <a:pathLst>
                <a:path h="205509" w="947594">
                  <a:moveTo>
                    <a:pt x="77464" y="0"/>
                  </a:moveTo>
                  <a:lnTo>
                    <a:pt x="870129" y="0"/>
                  </a:lnTo>
                  <a:cubicBezTo>
                    <a:pt x="890674" y="0"/>
                    <a:pt x="910378" y="8161"/>
                    <a:pt x="924905" y="22689"/>
                  </a:cubicBezTo>
                  <a:cubicBezTo>
                    <a:pt x="939432" y="37216"/>
                    <a:pt x="947594" y="56920"/>
                    <a:pt x="947594" y="77464"/>
                  </a:cubicBezTo>
                  <a:lnTo>
                    <a:pt x="947594" y="128044"/>
                  </a:lnTo>
                  <a:cubicBezTo>
                    <a:pt x="947594" y="148589"/>
                    <a:pt x="939432" y="168293"/>
                    <a:pt x="924905" y="182820"/>
                  </a:cubicBezTo>
                  <a:cubicBezTo>
                    <a:pt x="910378" y="197347"/>
                    <a:pt x="890674" y="205509"/>
                    <a:pt x="870129" y="205509"/>
                  </a:cubicBezTo>
                  <a:lnTo>
                    <a:pt x="77464" y="205509"/>
                  </a:lnTo>
                  <a:cubicBezTo>
                    <a:pt x="56920" y="205509"/>
                    <a:pt x="37216" y="197347"/>
                    <a:pt x="22689" y="182820"/>
                  </a:cubicBezTo>
                  <a:cubicBezTo>
                    <a:pt x="8161" y="168293"/>
                    <a:pt x="0" y="148589"/>
                    <a:pt x="0" y="128044"/>
                  </a:cubicBezTo>
                  <a:lnTo>
                    <a:pt x="0" y="77464"/>
                  </a:lnTo>
                  <a:cubicBezTo>
                    <a:pt x="0" y="56920"/>
                    <a:pt x="8161" y="37216"/>
                    <a:pt x="22689" y="22689"/>
                  </a:cubicBezTo>
                  <a:cubicBezTo>
                    <a:pt x="37216" y="8161"/>
                    <a:pt x="56920" y="0"/>
                    <a:pt x="77464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947594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44397" y="6330210"/>
            <a:ext cx="6601467" cy="3158131"/>
            <a:chOff x="0" y="0"/>
            <a:chExt cx="1738658" cy="8317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8658" cy="831771"/>
            </a:xfrm>
            <a:custGeom>
              <a:avLst/>
              <a:gdLst/>
              <a:ahLst/>
              <a:cxnLst/>
              <a:rect r="r" b="b" t="t" l="l"/>
              <a:pathLst>
                <a:path h="831771" w="1738658">
                  <a:moveTo>
                    <a:pt x="0" y="0"/>
                  </a:moveTo>
                  <a:lnTo>
                    <a:pt x="1738658" y="0"/>
                  </a:lnTo>
                  <a:lnTo>
                    <a:pt x="1738658" y="831771"/>
                  </a:lnTo>
                  <a:lnTo>
                    <a:pt x="0" y="831771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738658" cy="917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0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26729" y="5785547"/>
            <a:ext cx="3318401" cy="780291"/>
            <a:chOff x="0" y="0"/>
            <a:chExt cx="873982" cy="2055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3982" cy="205509"/>
            </a:xfrm>
            <a:custGeom>
              <a:avLst/>
              <a:gdLst/>
              <a:ahLst/>
              <a:cxnLst/>
              <a:rect r="r" b="b" t="t" l="l"/>
              <a:pathLst>
                <a:path h="205509" w="873982">
                  <a:moveTo>
                    <a:pt x="83989" y="0"/>
                  </a:moveTo>
                  <a:lnTo>
                    <a:pt x="789993" y="0"/>
                  </a:lnTo>
                  <a:cubicBezTo>
                    <a:pt x="836379" y="0"/>
                    <a:pt x="873982" y="37603"/>
                    <a:pt x="873982" y="83989"/>
                  </a:cubicBezTo>
                  <a:lnTo>
                    <a:pt x="873982" y="121520"/>
                  </a:lnTo>
                  <a:cubicBezTo>
                    <a:pt x="873982" y="143795"/>
                    <a:pt x="865133" y="165158"/>
                    <a:pt x="849382" y="180909"/>
                  </a:cubicBezTo>
                  <a:cubicBezTo>
                    <a:pt x="833631" y="196660"/>
                    <a:pt x="812268" y="205509"/>
                    <a:pt x="789993" y="205509"/>
                  </a:cubicBezTo>
                  <a:lnTo>
                    <a:pt x="83989" y="205509"/>
                  </a:lnTo>
                  <a:cubicBezTo>
                    <a:pt x="37603" y="205509"/>
                    <a:pt x="0" y="167906"/>
                    <a:pt x="0" y="121520"/>
                  </a:cubicBezTo>
                  <a:lnTo>
                    <a:pt x="0" y="83989"/>
                  </a:lnTo>
                  <a:cubicBezTo>
                    <a:pt x="0" y="37603"/>
                    <a:pt x="37603" y="0"/>
                    <a:pt x="83989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73982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108174" y="-741195"/>
            <a:ext cx="3153495" cy="2436075"/>
          </a:xfrm>
          <a:custGeom>
            <a:avLst/>
            <a:gdLst/>
            <a:ahLst/>
            <a:cxnLst/>
            <a:rect r="r" b="b" t="t" l="l"/>
            <a:pathLst>
              <a:path h="2436075" w="3153495">
                <a:moveTo>
                  <a:pt x="0" y="0"/>
                </a:moveTo>
                <a:lnTo>
                  <a:pt x="3153495" y="0"/>
                </a:lnTo>
                <a:lnTo>
                  <a:pt x="3153495" y="2436074"/>
                </a:lnTo>
                <a:lnTo>
                  <a:pt x="0" y="2436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148417" y="9258300"/>
            <a:ext cx="3007931" cy="2703378"/>
          </a:xfrm>
          <a:custGeom>
            <a:avLst/>
            <a:gdLst/>
            <a:ahLst/>
            <a:cxnLst/>
            <a:rect r="r" b="b" t="t" l="l"/>
            <a:pathLst>
              <a:path h="2703378" w="3007931">
                <a:moveTo>
                  <a:pt x="0" y="0"/>
                </a:moveTo>
                <a:lnTo>
                  <a:pt x="3007931" y="0"/>
                </a:lnTo>
                <a:lnTo>
                  <a:pt x="3007931" y="2703378"/>
                </a:lnTo>
                <a:lnTo>
                  <a:pt x="0" y="2703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6973255" y="9154065"/>
            <a:ext cx="1086497" cy="1179373"/>
          </a:xfrm>
          <a:custGeom>
            <a:avLst/>
            <a:gdLst/>
            <a:ahLst/>
            <a:cxnLst/>
            <a:rect r="r" b="b" t="t" l="l"/>
            <a:pathLst>
              <a:path h="1179373" w="1086497">
                <a:moveTo>
                  <a:pt x="0" y="0"/>
                </a:moveTo>
                <a:lnTo>
                  <a:pt x="1086497" y="0"/>
                </a:lnTo>
                <a:lnTo>
                  <a:pt x="1086497" y="1179373"/>
                </a:lnTo>
                <a:lnTo>
                  <a:pt x="0" y="1179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528429" y="590548"/>
            <a:ext cx="10184675" cy="100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spc="-225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Scope of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78239" y="3007208"/>
            <a:ext cx="6906682" cy="296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155" indent="-225077" lvl="1">
              <a:lnSpc>
                <a:spcPts val="3336"/>
              </a:lnSpc>
              <a:buFont typeface="Arial"/>
              <a:buChar char="•"/>
            </a:pPr>
            <a:r>
              <a:rPr lang="en-US" sz="2085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Enhance MobilePlantViT to achieve faster and more accurate plant disease detection.</a:t>
            </a:r>
          </a:p>
          <a:p>
            <a:pPr algn="l" marL="450155" indent="-225077" lvl="1">
              <a:lnSpc>
                <a:spcPts val="3336"/>
              </a:lnSpc>
              <a:buFont typeface="Arial"/>
              <a:buChar char="•"/>
            </a:pPr>
            <a:r>
              <a:rPr lang="en-US" sz="2085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Integrate multilingual TTS for spoken results.</a:t>
            </a:r>
          </a:p>
          <a:p>
            <a:pPr algn="l" marL="450155" indent="-225077" lvl="1">
              <a:lnSpc>
                <a:spcPts val="3336"/>
              </a:lnSpc>
              <a:buFont typeface="Arial"/>
              <a:buChar char="•"/>
            </a:pPr>
            <a:r>
              <a:rPr lang="en-US" sz="2085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Provide real-time weather updates within the app.</a:t>
            </a:r>
          </a:p>
          <a:p>
            <a:pPr algn="l">
              <a:lnSpc>
                <a:spcPts val="3336"/>
              </a:lnSpc>
            </a:pPr>
          </a:p>
          <a:p>
            <a:pPr algn="l">
              <a:lnSpc>
                <a:spcPts val="3336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176189" y="2327537"/>
            <a:ext cx="3199946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in-scope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64579" y="5917248"/>
            <a:ext cx="2746512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out-of-scope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5219" y="2331893"/>
            <a:ext cx="9050064" cy="679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9101" indent="-259550" lvl="1">
              <a:lnSpc>
                <a:spcPts val="3846"/>
              </a:lnSpc>
              <a:buFont typeface="Arial"/>
              <a:buChar char="•"/>
            </a:pPr>
            <a:r>
              <a:rPr lang="en-US" sz="2404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MobilePlantViT is a lightweight AI model designed to detect plant diseases from leaf images.</a:t>
            </a:r>
          </a:p>
          <a:p>
            <a:pPr algn="just" marL="519101" indent="-259550" lvl="1">
              <a:lnSpc>
                <a:spcPts val="3846"/>
              </a:lnSpc>
              <a:buFont typeface="Arial"/>
              <a:buChar char="•"/>
            </a:pPr>
            <a:r>
              <a:rPr lang="en-US" sz="2404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The upgraded version aims to be faster, more efficient, and more accurate than the original.</a:t>
            </a:r>
          </a:p>
          <a:p>
            <a:pPr algn="just" marL="519101" indent="-259550" lvl="1">
              <a:lnSpc>
                <a:spcPts val="3846"/>
              </a:lnSpc>
              <a:buFont typeface="Arial"/>
              <a:buChar char="•"/>
            </a:pPr>
            <a:r>
              <a:rPr lang="en-US" sz="2404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It processes images through an optimized architecture to identify plant diseases with high precision.</a:t>
            </a:r>
          </a:p>
          <a:p>
            <a:pPr algn="just" marL="519101" indent="-259550" lvl="1">
              <a:lnSpc>
                <a:spcPts val="3846"/>
              </a:lnSpc>
              <a:buFont typeface="Arial"/>
              <a:buChar char="•"/>
            </a:pPr>
            <a:r>
              <a:rPr lang="en-US" sz="2404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The improved model will be tested on multiple plant image datasets to evaluate its accuracy and performance.</a:t>
            </a:r>
          </a:p>
          <a:p>
            <a:pPr algn="just" marL="519101" indent="-259550" lvl="1">
              <a:lnSpc>
                <a:spcPts val="3846"/>
              </a:lnSpc>
              <a:buFont typeface="Arial"/>
              <a:buChar char="•"/>
            </a:pPr>
            <a:r>
              <a:rPr lang="en-US" sz="2404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The ultimate goal is to enable real-time, on-device disease detection for smartphones and other low-power devices.</a:t>
            </a:r>
          </a:p>
          <a:p>
            <a:pPr algn="l">
              <a:lnSpc>
                <a:spcPts val="3846"/>
              </a:lnSpc>
            </a:pPr>
          </a:p>
          <a:p>
            <a:pPr algn="l">
              <a:lnSpc>
                <a:spcPts val="3846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804600" y="6591209"/>
            <a:ext cx="6481061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video detection, deferred due to computational and time constraints.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Pest and nutrient deficiency detection, excluded for lack of suitable labeled datasets.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Treatment recommendation module, omitted due to unavailability of validated agronomy data.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99567" y="736807"/>
            <a:ext cx="955942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proposed solution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52657" y="2115760"/>
            <a:ext cx="9255569" cy="679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We propose an upgraded version of MobilePlantViT by replacing key blocks with more advanced modules for better performance on real-world, noisy images:</a:t>
            </a:r>
          </a:p>
          <a:p>
            <a:pPr algn="l">
              <a:lnSpc>
                <a:spcPts val="3839"/>
              </a:lnSpc>
            </a:pP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DepthWise Convolution → </a:t>
            </a:r>
            <a:r>
              <a:rPr lang="en-US" b="true" sz="2399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GhostConv 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CBAM → </a:t>
            </a:r>
            <a:r>
              <a:rPr lang="en-US" b="true" sz="2399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Coord Attention 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Group Conv → </a:t>
            </a:r>
            <a:r>
              <a:rPr lang="en-US" b="true" sz="2399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Fused-Inverted Residual Block 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Linear Self-Attention → </a:t>
            </a:r>
            <a:r>
              <a:rPr lang="en-US" b="true" sz="2399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Linear Differential Attention 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FFN → </a:t>
            </a:r>
            <a:r>
              <a:rPr lang="en-US" b="true" sz="2399">
                <a:solidFill>
                  <a:srgbClr val="2A2B29"/>
                </a:solidFill>
                <a:latin typeface="Poppins Bold"/>
                <a:ea typeface="Poppins Bold"/>
                <a:cs typeface="Poppins Bold"/>
                <a:sym typeface="Poppins Bold"/>
              </a:rPr>
              <a:t>Bottleneck FFN </a:t>
            </a:r>
          </a:p>
          <a:p>
            <a:pPr algn="l">
              <a:lnSpc>
                <a:spcPts val="3839"/>
              </a:lnSpc>
            </a:pPr>
          </a:p>
          <a:p>
            <a:pPr algn="l">
              <a:lnSpc>
                <a:spcPts val="3839"/>
              </a:lnSpc>
            </a:pPr>
            <a:r>
              <a:rPr lang="en-US" sz="2399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These upgrades aim to improve feature extraction, reduce computational overhead, and maintain high accuracy for mobile deployment.</a:t>
            </a:r>
          </a:p>
          <a:p>
            <a:pPr algn="l">
              <a:lnSpc>
                <a:spcPts val="383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409895" y="-1388733"/>
            <a:ext cx="2789672" cy="3229721"/>
          </a:xfrm>
          <a:custGeom>
            <a:avLst/>
            <a:gdLst/>
            <a:ahLst/>
            <a:cxnLst/>
            <a:rect r="r" b="b" t="t" l="l"/>
            <a:pathLst>
              <a:path h="3229721" w="2789672">
                <a:moveTo>
                  <a:pt x="0" y="0"/>
                </a:moveTo>
                <a:lnTo>
                  <a:pt x="2789672" y="0"/>
                </a:lnTo>
                <a:lnTo>
                  <a:pt x="2789672" y="3229721"/>
                </a:lnTo>
                <a:lnTo>
                  <a:pt x="0" y="322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815685" y="-642059"/>
            <a:ext cx="9292042" cy="11571119"/>
            <a:chOff x="0" y="0"/>
            <a:chExt cx="2447287" cy="30475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7287" cy="3047537"/>
            </a:xfrm>
            <a:custGeom>
              <a:avLst/>
              <a:gdLst/>
              <a:ahLst/>
              <a:cxnLst/>
              <a:rect r="r" b="b" t="t" l="l"/>
              <a:pathLst>
                <a:path h="3047537" w="2447287">
                  <a:moveTo>
                    <a:pt x="0" y="0"/>
                  </a:moveTo>
                  <a:lnTo>
                    <a:pt x="2447287" y="0"/>
                  </a:lnTo>
                  <a:lnTo>
                    <a:pt x="2447287" y="3047537"/>
                  </a:lnTo>
                  <a:lnTo>
                    <a:pt x="0" y="3047537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447287" cy="312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3486" y="2432685"/>
            <a:ext cx="1599192" cy="2338855"/>
          </a:xfrm>
          <a:custGeom>
            <a:avLst/>
            <a:gdLst/>
            <a:ahLst/>
            <a:cxnLst/>
            <a:rect r="r" b="b" t="t" l="l"/>
            <a:pathLst>
              <a:path h="2338855" w="1599192">
                <a:moveTo>
                  <a:pt x="0" y="0"/>
                </a:moveTo>
                <a:lnTo>
                  <a:pt x="1599192" y="0"/>
                </a:lnTo>
                <a:lnTo>
                  <a:pt x="1599192" y="2338855"/>
                </a:lnTo>
                <a:lnTo>
                  <a:pt x="0" y="2338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1950" y="3335130"/>
            <a:ext cx="6715819" cy="6951870"/>
            <a:chOff x="0" y="0"/>
            <a:chExt cx="6667500" cy="69018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67500" cy="6901815"/>
            </a:xfrm>
            <a:custGeom>
              <a:avLst/>
              <a:gdLst/>
              <a:ahLst/>
              <a:cxnLst/>
              <a:rect r="r" b="b" t="t" l="l"/>
              <a:pathLst>
                <a:path h="6901815" w="6667500">
                  <a:moveTo>
                    <a:pt x="3323209" y="0"/>
                  </a:moveTo>
                  <a:cubicBezTo>
                    <a:pt x="3212719" y="1778"/>
                    <a:pt x="3102483" y="31242"/>
                    <a:pt x="3003550" y="88519"/>
                  </a:cubicBezTo>
                  <a:lnTo>
                    <a:pt x="330327" y="1631823"/>
                  </a:lnTo>
                  <a:cubicBezTo>
                    <a:pt x="125984" y="1749679"/>
                    <a:pt x="0" y="1967738"/>
                    <a:pt x="0" y="2203577"/>
                  </a:cubicBezTo>
                  <a:lnTo>
                    <a:pt x="0" y="6901815"/>
                  </a:lnTo>
                  <a:lnTo>
                    <a:pt x="6667500" y="6901815"/>
                  </a:lnTo>
                  <a:lnTo>
                    <a:pt x="6667500" y="2203577"/>
                  </a:lnTo>
                  <a:cubicBezTo>
                    <a:pt x="6667500" y="1967738"/>
                    <a:pt x="6541643" y="1749552"/>
                    <a:pt x="6337300" y="1631696"/>
                  </a:cubicBezTo>
                  <a:lnTo>
                    <a:pt x="3664077" y="88519"/>
                  </a:lnTo>
                  <a:cubicBezTo>
                    <a:pt x="3565144" y="31242"/>
                    <a:pt x="3454908" y="1778"/>
                    <a:pt x="3344418" y="0"/>
                  </a:cubicBezTo>
                  <a:close/>
                </a:path>
              </a:pathLst>
            </a:custGeom>
            <a:blipFill>
              <a:blip r:embed="rId6"/>
              <a:stretch>
                <a:fillRect l="-4304" t="-11419" r="-4380" b="-23575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3127220" y="-374445"/>
            <a:ext cx="3950549" cy="4089405"/>
            <a:chOff x="0" y="0"/>
            <a:chExt cx="6667500" cy="69018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67500" cy="6901942"/>
            </a:xfrm>
            <a:custGeom>
              <a:avLst/>
              <a:gdLst/>
              <a:ahLst/>
              <a:cxnLst/>
              <a:rect r="r" b="b" t="t" l="l"/>
              <a:pathLst>
                <a:path h="6901942" w="6667500">
                  <a:moveTo>
                    <a:pt x="0" y="0"/>
                  </a:moveTo>
                  <a:lnTo>
                    <a:pt x="0" y="4698111"/>
                  </a:lnTo>
                  <a:cubicBezTo>
                    <a:pt x="0" y="4933950"/>
                    <a:pt x="125984" y="5152136"/>
                    <a:pt x="330327" y="5270119"/>
                  </a:cubicBezTo>
                  <a:lnTo>
                    <a:pt x="3003677" y="6813423"/>
                  </a:lnTo>
                  <a:cubicBezTo>
                    <a:pt x="3105912" y="6872351"/>
                    <a:pt x="3219831" y="6901942"/>
                    <a:pt x="3333877" y="6901942"/>
                  </a:cubicBezTo>
                  <a:cubicBezTo>
                    <a:pt x="3447923" y="6901942"/>
                    <a:pt x="3561842" y="6872478"/>
                    <a:pt x="3664077" y="6813423"/>
                  </a:cubicBezTo>
                  <a:lnTo>
                    <a:pt x="6337300" y="5270119"/>
                  </a:lnTo>
                  <a:cubicBezTo>
                    <a:pt x="6541643" y="5152136"/>
                    <a:pt x="6667500" y="4933950"/>
                    <a:pt x="6667500" y="4698111"/>
                  </a:cubicBezTo>
                  <a:lnTo>
                    <a:pt x="6667500" y="0"/>
                  </a:lnTo>
                  <a:close/>
                </a:path>
              </a:pathLst>
            </a:custGeom>
            <a:blipFill>
              <a:blip r:embed="rId7"/>
              <a:stretch>
                <a:fillRect l="-27637" t="0" r="-27637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888880" y="8609541"/>
            <a:ext cx="1870111" cy="2319518"/>
          </a:xfrm>
          <a:custGeom>
            <a:avLst/>
            <a:gdLst/>
            <a:ahLst/>
            <a:cxnLst/>
            <a:rect r="r" b="b" t="t" l="l"/>
            <a:pathLst>
              <a:path h="2319518" w="1870111">
                <a:moveTo>
                  <a:pt x="0" y="0"/>
                </a:moveTo>
                <a:lnTo>
                  <a:pt x="1870111" y="0"/>
                </a:lnTo>
                <a:lnTo>
                  <a:pt x="1870111" y="2319518"/>
                </a:lnTo>
                <a:lnTo>
                  <a:pt x="0" y="2319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823936" y="870800"/>
            <a:ext cx="397019" cy="684515"/>
          </a:xfrm>
          <a:custGeom>
            <a:avLst/>
            <a:gdLst/>
            <a:ahLst/>
            <a:cxnLst/>
            <a:rect r="r" b="b" t="t" l="l"/>
            <a:pathLst>
              <a:path h="684515" w="397019">
                <a:moveTo>
                  <a:pt x="0" y="0"/>
                </a:moveTo>
                <a:lnTo>
                  <a:pt x="397018" y="0"/>
                </a:lnTo>
                <a:lnTo>
                  <a:pt x="397018" y="684515"/>
                </a:lnTo>
                <a:lnTo>
                  <a:pt x="0" y="684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7434" y="1698925"/>
            <a:ext cx="7375365" cy="2074052"/>
            <a:chOff x="0" y="0"/>
            <a:chExt cx="1942483" cy="546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2483" cy="546253"/>
            </a:xfrm>
            <a:custGeom>
              <a:avLst/>
              <a:gdLst/>
              <a:ahLst/>
              <a:cxnLst/>
              <a:rect r="r" b="b" t="t" l="l"/>
              <a:pathLst>
                <a:path h="546253" w="1942483">
                  <a:moveTo>
                    <a:pt x="0" y="0"/>
                  </a:moveTo>
                  <a:lnTo>
                    <a:pt x="1942483" y="0"/>
                  </a:lnTo>
                  <a:lnTo>
                    <a:pt x="1942483" y="546253"/>
                  </a:lnTo>
                  <a:lnTo>
                    <a:pt x="0" y="546253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942483" cy="622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38384" y="1308792"/>
            <a:ext cx="5062970" cy="780291"/>
            <a:chOff x="0" y="0"/>
            <a:chExt cx="1333457" cy="2055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3457" cy="205509"/>
            </a:xfrm>
            <a:custGeom>
              <a:avLst/>
              <a:gdLst/>
              <a:ahLst/>
              <a:cxnLst/>
              <a:rect r="r" b="b" t="t" l="l"/>
              <a:pathLst>
                <a:path h="205509" w="1333457">
                  <a:moveTo>
                    <a:pt x="55049" y="0"/>
                  </a:moveTo>
                  <a:lnTo>
                    <a:pt x="1278408" y="0"/>
                  </a:lnTo>
                  <a:cubicBezTo>
                    <a:pt x="1293008" y="0"/>
                    <a:pt x="1307010" y="5800"/>
                    <a:pt x="1317334" y="16123"/>
                  </a:cubicBezTo>
                  <a:cubicBezTo>
                    <a:pt x="1327657" y="26447"/>
                    <a:pt x="1333457" y="40449"/>
                    <a:pt x="1333457" y="55049"/>
                  </a:cubicBezTo>
                  <a:lnTo>
                    <a:pt x="1333457" y="150460"/>
                  </a:lnTo>
                  <a:cubicBezTo>
                    <a:pt x="1333457" y="165060"/>
                    <a:pt x="1327657" y="179062"/>
                    <a:pt x="1317334" y="189385"/>
                  </a:cubicBezTo>
                  <a:cubicBezTo>
                    <a:pt x="1307010" y="199709"/>
                    <a:pt x="1293008" y="205509"/>
                    <a:pt x="1278408" y="205509"/>
                  </a:cubicBezTo>
                  <a:lnTo>
                    <a:pt x="55049" y="205509"/>
                  </a:lnTo>
                  <a:cubicBezTo>
                    <a:pt x="24646" y="205509"/>
                    <a:pt x="0" y="180863"/>
                    <a:pt x="0" y="150460"/>
                  </a:cubicBezTo>
                  <a:lnTo>
                    <a:pt x="0" y="55049"/>
                  </a:lnTo>
                  <a:cubicBezTo>
                    <a:pt x="0" y="24646"/>
                    <a:pt x="24646" y="0"/>
                    <a:pt x="55049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333457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92083" y="4467923"/>
            <a:ext cx="7375365" cy="2074052"/>
            <a:chOff x="0" y="0"/>
            <a:chExt cx="1942483" cy="546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42483" cy="546253"/>
            </a:xfrm>
            <a:custGeom>
              <a:avLst/>
              <a:gdLst/>
              <a:ahLst/>
              <a:cxnLst/>
              <a:rect r="r" b="b" t="t" l="l"/>
              <a:pathLst>
                <a:path h="546253" w="1942483">
                  <a:moveTo>
                    <a:pt x="0" y="0"/>
                  </a:moveTo>
                  <a:lnTo>
                    <a:pt x="1942483" y="0"/>
                  </a:lnTo>
                  <a:lnTo>
                    <a:pt x="1942483" y="546253"/>
                  </a:lnTo>
                  <a:lnTo>
                    <a:pt x="0" y="546253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942483" cy="622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85791" y="4077777"/>
            <a:ext cx="5115563" cy="780291"/>
            <a:chOff x="0" y="0"/>
            <a:chExt cx="1347309" cy="2055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7309" cy="205509"/>
            </a:xfrm>
            <a:custGeom>
              <a:avLst/>
              <a:gdLst/>
              <a:ahLst/>
              <a:cxnLst/>
              <a:rect r="r" b="b" t="t" l="l"/>
              <a:pathLst>
                <a:path h="205509" w="1347309">
                  <a:moveTo>
                    <a:pt x="54483" y="0"/>
                  </a:moveTo>
                  <a:lnTo>
                    <a:pt x="1292826" y="0"/>
                  </a:lnTo>
                  <a:cubicBezTo>
                    <a:pt x="1322916" y="0"/>
                    <a:pt x="1347309" y="24393"/>
                    <a:pt x="1347309" y="54483"/>
                  </a:cubicBezTo>
                  <a:lnTo>
                    <a:pt x="1347309" y="151026"/>
                  </a:lnTo>
                  <a:cubicBezTo>
                    <a:pt x="1347309" y="165476"/>
                    <a:pt x="1341569" y="179334"/>
                    <a:pt x="1331351" y="189551"/>
                  </a:cubicBezTo>
                  <a:cubicBezTo>
                    <a:pt x="1321134" y="199769"/>
                    <a:pt x="1307276" y="205509"/>
                    <a:pt x="1292826" y="205509"/>
                  </a:cubicBezTo>
                  <a:lnTo>
                    <a:pt x="54483" y="205509"/>
                  </a:lnTo>
                  <a:cubicBezTo>
                    <a:pt x="24393" y="205509"/>
                    <a:pt x="0" y="181116"/>
                    <a:pt x="0" y="151026"/>
                  </a:cubicBezTo>
                  <a:lnTo>
                    <a:pt x="0" y="54483"/>
                  </a:lnTo>
                  <a:cubicBezTo>
                    <a:pt x="0" y="24393"/>
                    <a:pt x="24393" y="0"/>
                    <a:pt x="54483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347309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2083" y="7348021"/>
            <a:ext cx="7375365" cy="2074052"/>
            <a:chOff x="0" y="0"/>
            <a:chExt cx="1942483" cy="5462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42483" cy="546253"/>
            </a:xfrm>
            <a:custGeom>
              <a:avLst/>
              <a:gdLst/>
              <a:ahLst/>
              <a:cxnLst/>
              <a:rect r="r" b="b" t="t" l="l"/>
              <a:pathLst>
                <a:path h="546253" w="1942483">
                  <a:moveTo>
                    <a:pt x="0" y="0"/>
                  </a:moveTo>
                  <a:lnTo>
                    <a:pt x="1942483" y="0"/>
                  </a:lnTo>
                  <a:lnTo>
                    <a:pt x="1942483" y="546253"/>
                  </a:lnTo>
                  <a:lnTo>
                    <a:pt x="0" y="546253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942483" cy="622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38384" y="6863484"/>
            <a:ext cx="5334213" cy="780291"/>
            <a:chOff x="0" y="0"/>
            <a:chExt cx="1404896" cy="2055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04896" cy="205509"/>
            </a:xfrm>
            <a:custGeom>
              <a:avLst/>
              <a:gdLst/>
              <a:ahLst/>
              <a:cxnLst/>
              <a:rect r="r" b="b" t="t" l="l"/>
              <a:pathLst>
                <a:path h="205509" w="1404896">
                  <a:moveTo>
                    <a:pt x="52249" y="0"/>
                  </a:moveTo>
                  <a:lnTo>
                    <a:pt x="1352646" y="0"/>
                  </a:lnTo>
                  <a:cubicBezTo>
                    <a:pt x="1366504" y="0"/>
                    <a:pt x="1379793" y="5505"/>
                    <a:pt x="1389592" y="15303"/>
                  </a:cubicBezTo>
                  <a:cubicBezTo>
                    <a:pt x="1399391" y="25102"/>
                    <a:pt x="1404896" y="38392"/>
                    <a:pt x="1404896" y="52249"/>
                  </a:cubicBezTo>
                  <a:lnTo>
                    <a:pt x="1404896" y="153259"/>
                  </a:lnTo>
                  <a:cubicBezTo>
                    <a:pt x="1404896" y="167117"/>
                    <a:pt x="1399391" y="180407"/>
                    <a:pt x="1389592" y="190205"/>
                  </a:cubicBezTo>
                  <a:cubicBezTo>
                    <a:pt x="1379793" y="200004"/>
                    <a:pt x="1366504" y="205509"/>
                    <a:pt x="1352646" y="205509"/>
                  </a:cubicBezTo>
                  <a:lnTo>
                    <a:pt x="52249" y="205509"/>
                  </a:lnTo>
                  <a:cubicBezTo>
                    <a:pt x="38392" y="205509"/>
                    <a:pt x="25102" y="200004"/>
                    <a:pt x="15303" y="190205"/>
                  </a:cubicBezTo>
                  <a:cubicBezTo>
                    <a:pt x="5505" y="180407"/>
                    <a:pt x="0" y="167117"/>
                    <a:pt x="0" y="153259"/>
                  </a:cubicBezTo>
                  <a:lnTo>
                    <a:pt x="0" y="52249"/>
                  </a:lnTo>
                  <a:cubicBezTo>
                    <a:pt x="0" y="38392"/>
                    <a:pt x="5505" y="25102"/>
                    <a:pt x="15303" y="15303"/>
                  </a:cubicBezTo>
                  <a:cubicBezTo>
                    <a:pt x="25102" y="5505"/>
                    <a:pt x="38392" y="0"/>
                    <a:pt x="52249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404896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6628" y="554960"/>
            <a:ext cx="7116385" cy="5158534"/>
            <a:chOff x="0" y="0"/>
            <a:chExt cx="1121287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1287" cy="812800"/>
            </a:xfrm>
            <a:custGeom>
              <a:avLst/>
              <a:gdLst/>
              <a:ahLst/>
              <a:cxnLst/>
              <a:rect r="r" b="b" t="t" l="l"/>
              <a:pathLst>
                <a:path h="812800" w="1121287">
                  <a:moveTo>
                    <a:pt x="560643" y="0"/>
                  </a:moveTo>
                  <a:cubicBezTo>
                    <a:pt x="251009" y="0"/>
                    <a:pt x="0" y="181951"/>
                    <a:pt x="0" y="406400"/>
                  </a:cubicBezTo>
                  <a:cubicBezTo>
                    <a:pt x="0" y="630849"/>
                    <a:pt x="251009" y="812800"/>
                    <a:pt x="560643" y="812800"/>
                  </a:cubicBezTo>
                  <a:cubicBezTo>
                    <a:pt x="870278" y="812800"/>
                    <a:pt x="1121287" y="630849"/>
                    <a:pt x="1121287" y="406400"/>
                  </a:cubicBezTo>
                  <a:cubicBezTo>
                    <a:pt x="1121287" y="181951"/>
                    <a:pt x="870278" y="0"/>
                    <a:pt x="56064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976" r="0" b="-18976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66789" y="6075444"/>
            <a:ext cx="7916063" cy="78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5900" spc="-177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expected outcome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38384" y="2288982"/>
            <a:ext cx="6829629" cy="160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Accurately identifies diseases across various crops.</a:t>
            </a:r>
          </a:p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Performs reliably on noisy or imperfect images.</a:t>
            </a:r>
          </a:p>
          <a:p>
            <a:pPr algn="l">
              <a:lnSpc>
                <a:spcPts val="32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966013" y="1440480"/>
            <a:ext cx="4615947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Accurate Disease Detection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85791" y="5057968"/>
            <a:ext cx="6882222" cy="160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Lightweight and optimized for mobile devices.</a:t>
            </a:r>
          </a:p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Enables farmers to capture images and receive instant results anywhere.</a:t>
            </a:r>
          </a:p>
          <a:p>
            <a:pPr algn="l">
              <a:lnSpc>
                <a:spcPts val="320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966013" y="4209478"/>
            <a:ext cx="4615947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Mobile-Friendly Deployment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1354" y="7006549"/>
            <a:ext cx="6686933" cy="242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Multi-crop disease classification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Robust to noisy/real-world images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Lightweight for mobile devices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Quick and reliable diagnosis</a:t>
            </a:r>
          </a:p>
          <a:p>
            <a:pPr algn="l">
              <a:lnSpc>
                <a:spcPts val="383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764951" y="7651184"/>
            <a:ext cx="6829629" cy="2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Automated detection saves time and avoids manual errors.</a:t>
            </a:r>
          </a:p>
          <a:p>
            <a:pPr algn="l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2A2B29"/>
                </a:solidFill>
                <a:latin typeface="Poppins"/>
                <a:ea typeface="Poppins"/>
                <a:cs typeface="Poppins"/>
                <a:sym typeface="Poppins"/>
              </a:rPr>
              <a:t>Provides farmers with timely, actionable insights to protect crops.</a:t>
            </a:r>
          </a:p>
          <a:p>
            <a:pPr algn="l">
              <a:lnSpc>
                <a:spcPts val="32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014940" y="7025599"/>
            <a:ext cx="5057657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Faster and Reliable Diagnosis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1707174">
            <a:off x="-462077" y="8416032"/>
            <a:ext cx="1795130" cy="1790642"/>
          </a:xfrm>
          <a:custGeom>
            <a:avLst/>
            <a:gdLst/>
            <a:ahLst/>
            <a:cxnLst/>
            <a:rect r="r" b="b" t="t" l="l"/>
            <a:pathLst>
              <a:path h="1790642" w="1795130">
                <a:moveTo>
                  <a:pt x="0" y="0"/>
                </a:moveTo>
                <a:lnTo>
                  <a:pt x="1795130" y="0"/>
                </a:lnTo>
                <a:lnTo>
                  <a:pt x="1795130" y="1790642"/>
                </a:lnTo>
                <a:lnTo>
                  <a:pt x="0" y="179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528744" y="5970669"/>
            <a:ext cx="615256" cy="745765"/>
          </a:xfrm>
          <a:custGeom>
            <a:avLst/>
            <a:gdLst/>
            <a:ahLst/>
            <a:cxnLst/>
            <a:rect r="r" b="b" t="t" l="l"/>
            <a:pathLst>
              <a:path h="745765" w="615256">
                <a:moveTo>
                  <a:pt x="0" y="0"/>
                </a:moveTo>
                <a:lnTo>
                  <a:pt x="615256" y="0"/>
                </a:lnTo>
                <a:lnTo>
                  <a:pt x="615256" y="745765"/>
                </a:lnTo>
                <a:lnTo>
                  <a:pt x="0" y="745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6867448" y="-423360"/>
            <a:ext cx="2274705" cy="1959090"/>
          </a:xfrm>
          <a:custGeom>
            <a:avLst/>
            <a:gdLst/>
            <a:ahLst/>
            <a:cxnLst/>
            <a:rect r="r" b="b" t="t" l="l"/>
            <a:pathLst>
              <a:path h="1959090" w="2274705">
                <a:moveTo>
                  <a:pt x="0" y="0"/>
                </a:moveTo>
                <a:lnTo>
                  <a:pt x="2274705" y="0"/>
                </a:lnTo>
                <a:lnTo>
                  <a:pt x="2274705" y="1959090"/>
                </a:lnTo>
                <a:lnTo>
                  <a:pt x="0" y="1959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20539" y="445767"/>
            <a:ext cx="11231916" cy="93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spc="-210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architecture diagram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525" y="1218257"/>
            <a:ext cx="18278475" cy="8785829"/>
          </a:xfrm>
          <a:custGeom>
            <a:avLst/>
            <a:gdLst/>
            <a:ahLst/>
            <a:cxnLst/>
            <a:rect r="r" b="b" t="t" l="l"/>
            <a:pathLst>
              <a:path h="8785829" w="18278475">
                <a:moveTo>
                  <a:pt x="0" y="0"/>
                </a:moveTo>
                <a:lnTo>
                  <a:pt x="18278475" y="0"/>
                </a:lnTo>
                <a:lnTo>
                  <a:pt x="18278475" y="8785829"/>
                </a:lnTo>
                <a:lnTo>
                  <a:pt x="0" y="8785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5" r="-1027" b="-63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5914" y="9121269"/>
            <a:ext cx="1544614" cy="1993050"/>
          </a:xfrm>
          <a:custGeom>
            <a:avLst/>
            <a:gdLst/>
            <a:ahLst/>
            <a:cxnLst/>
            <a:rect r="r" b="b" t="t" l="l"/>
            <a:pathLst>
              <a:path h="1993050" w="1544614">
                <a:moveTo>
                  <a:pt x="0" y="0"/>
                </a:moveTo>
                <a:lnTo>
                  <a:pt x="1544614" y="0"/>
                </a:lnTo>
                <a:lnTo>
                  <a:pt x="1544614" y="1993051"/>
                </a:lnTo>
                <a:lnTo>
                  <a:pt x="0" y="1993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80345" y="-1938"/>
            <a:ext cx="2815309" cy="2847342"/>
          </a:xfrm>
          <a:custGeom>
            <a:avLst/>
            <a:gdLst/>
            <a:ahLst/>
            <a:cxnLst/>
            <a:rect r="r" b="b" t="t" l="l"/>
            <a:pathLst>
              <a:path h="2847342" w="2815309">
                <a:moveTo>
                  <a:pt x="0" y="0"/>
                </a:moveTo>
                <a:lnTo>
                  <a:pt x="2815310" y="0"/>
                </a:lnTo>
                <a:lnTo>
                  <a:pt x="2815310" y="2847342"/>
                </a:lnTo>
                <a:lnTo>
                  <a:pt x="0" y="2847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38094" y="533742"/>
            <a:ext cx="397019" cy="684515"/>
          </a:xfrm>
          <a:custGeom>
            <a:avLst/>
            <a:gdLst/>
            <a:ahLst/>
            <a:cxnLst/>
            <a:rect r="r" b="b" t="t" l="l"/>
            <a:pathLst>
              <a:path h="684515" w="397019">
                <a:moveTo>
                  <a:pt x="0" y="0"/>
                </a:moveTo>
                <a:lnTo>
                  <a:pt x="397019" y="0"/>
                </a:lnTo>
                <a:lnTo>
                  <a:pt x="397019" y="684515"/>
                </a:lnTo>
                <a:lnTo>
                  <a:pt x="0" y="684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30321" y="1582837"/>
            <a:ext cx="4827357" cy="253226"/>
          </a:xfrm>
          <a:custGeom>
            <a:avLst/>
            <a:gdLst/>
            <a:ahLst/>
            <a:cxnLst/>
            <a:rect r="r" b="b" t="t" l="l"/>
            <a:pathLst>
              <a:path h="253226" w="4827357">
                <a:moveTo>
                  <a:pt x="0" y="0"/>
                </a:moveTo>
                <a:lnTo>
                  <a:pt x="4827358" y="0"/>
                </a:lnTo>
                <a:lnTo>
                  <a:pt x="4827358" y="253226"/>
                </a:lnTo>
                <a:lnTo>
                  <a:pt x="0" y="253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7511" t="-163636" r="-155023" b="-325000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7058">
            <a:off x="6761217" y="-197220"/>
            <a:ext cx="2145419" cy="2178090"/>
          </a:xfrm>
          <a:custGeom>
            <a:avLst/>
            <a:gdLst/>
            <a:ahLst/>
            <a:cxnLst/>
            <a:rect r="r" b="b" t="t" l="l"/>
            <a:pathLst>
              <a:path h="2178090" w="2145419">
                <a:moveTo>
                  <a:pt x="0" y="0"/>
                </a:moveTo>
                <a:lnTo>
                  <a:pt x="2145419" y="0"/>
                </a:lnTo>
                <a:lnTo>
                  <a:pt x="2145419" y="2178090"/>
                </a:lnTo>
                <a:lnTo>
                  <a:pt x="0" y="217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15685" y="-642059"/>
            <a:ext cx="9292042" cy="11571119"/>
            <a:chOff x="0" y="0"/>
            <a:chExt cx="2447287" cy="3047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7287" cy="3047537"/>
            </a:xfrm>
            <a:custGeom>
              <a:avLst/>
              <a:gdLst/>
              <a:ahLst/>
              <a:cxnLst/>
              <a:rect r="r" b="b" t="t" l="l"/>
              <a:pathLst>
                <a:path h="3047537" w="2447287">
                  <a:moveTo>
                    <a:pt x="0" y="0"/>
                  </a:moveTo>
                  <a:lnTo>
                    <a:pt x="2447287" y="0"/>
                  </a:lnTo>
                  <a:lnTo>
                    <a:pt x="2447287" y="3047537"/>
                  </a:lnTo>
                  <a:lnTo>
                    <a:pt x="0" y="3047537"/>
                  </a:lnTo>
                  <a:close/>
                </a:path>
              </a:pathLst>
            </a:custGeom>
            <a:solidFill>
              <a:srgbClr val="BDD6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447287" cy="312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79781" y="104338"/>
            <a:ext cx="1518264" cy="1848724"/>
          </a:xfrm>
          <a:custGeom>
            <a:avLst/>
            <a:gdLst/>
            <a:ahLst/>
            <a:cxnLst/>
            <a:rect r="r" b="b" t="t" l="l"/>
            <a:pathLst>
              <a:path h="1848724" w="1518264">
                <a:moveTo>
                  <a:pt x="0" y="0"/>
                </a:moveTo>
                <a:lnTo>
                  <a:pt x="1518265" y="0"/>
                </a:lnTo>
                <a:lnTo>
                  <a:pt x="1518265" y="1848724"/>
                </a:lnTo>
                <a:lnTo>
                  <a:pt x="0" y="184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5826" y="1832187"/>
            <a:ext cx="6784439" cy="678443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8069804" y="2917279"/>
            <a:ext cx="9095071" cy="268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Analyzed MobilePlantViT to identify existing limitations.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Selected replacement blocks to improve performance and robustness.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Planned mobile-friendly, multi-crop disease detection using upgraded architecture.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5957584" y="-266776"/>
            <a:ext cx="2414582" cy="2799515"/>
          </a:xfrm>
          <a:custGeom>
            <a:avLst/>
            <a:gdLst/>
            <a:ahLst/>
            <a:cxnLst/>
            <a:rect r="r" b="b" t="t" l="l"/>
            <a:pathLst>
              <a:path h="2799515" w="2414582">
                <a:moveTo>
                  <a:pt x="0" y="0"/>
                </a:moveTo>
                <a:lnTo>
                  <a:pt x="2414582" y="0"/>
                </a:lnTo>
                <a:lnTo>
                  <a:pt x="2414582" y="2799515"/>
                </a:lnTo>
                <a:lnTo>
                  <a:pt x="0" y="2799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76357" y="8715132"/>
            <a:ext cx="1396881" cy="1716597"/>
          </a:xfrm>
          <a:custGeom>
            <a:avLst/>
            <a:gdLst/>
            <a:ahLst/>
            <a:cxnLst/>
            <a:rect r="r" b="b" t="t" l="l"/>
            <a:pathLst>
              <a:path h="1716597" w="1396881">
                <a:moveTo>
                  <a:pt x="0" y="0"/>
                </a:moveTo>
                <a:lnTo>
                  <a:pt x="1396881" y="0"/>
                </a:lnTo>
                <a:lnTo>
                  <a:pt x="1396881" y="1716597"/>
                </a:lnTo>
                <a:lnTo>
                  <a:pt x="0" y="17165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0051" y="8184269"/>
            <a:ext cx="1868802" cy="2102731"/>
          </a:xfrm>
          <a:custGeom>
            <a:avLst/>
            <a:gdLst/>
            <a:ahLst/>
            <a:cxnLst/>
            <a:rect r="r" b="b" t="t" l="l"/>
            <a:pathLst>
              <a:path h="2102731" w="1868802">
                <a:moveTo>
                  <a:pt x="0" y="0"/>
                </a:moveTo>
                <a:lnTo>
                  <a:pt x="1868802" y="0"/>
                </a:lnTo>
                <a:lnTo>
                  <a:pt x="1868802" y="2102731"/>
                </a:lnTo>
                <a:lnTo>
                  <a:pt x="0" y="2102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5682795" y="8014958"/>
            <a:ext cx="1607470" cy="2272042"/>
          </a:xfrm>
          <a:custGeom>
            <a:avLst/>
            <a:gdLst/>
            <a:ahLst/>
            <a:cxnLst/>
            <a:rect r="r" b="b" t="t" l="l"/>
            <a:pathLst>
              <a:path h="2272042" w="1607470">
                <a:moveTo>
                  <a:pt x="1607470" y="0"/>
                </a:moveTo>
                <a:lnTo>
                  <a:pt x="0" y="0"/>
                </a:lnTo>
                <a:lnTo>
                  <a:pt x="0" y="2272042"/>
                </a:lnTo>
                <a:lnTo>
                  <a:pt x="1607470" y="2272042"/>
                </a:lnTo>
                <a:lnTo>
                  <a:pt x="160747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44734" y="7680493"/>
            <a:ext cx="3654863" cy="3772761"/>
          </a:xfrm>
          <a:custGeom>
            <a:avLst/>
            <a:gdLst/>
            <a:ahLst/>
            <a:cxnLst/>
            <a:rect r="r" b="b" t="t" l="l"/>
            <a:pathLst>
              <a:path h="3772761" w="3654863">
                <a:moveTo>
                  <a:pt x="0" y="0"/>
                </a:moveTo>
                <a:lnTo>
                  <a:pt x="3654863" y="0"/>
                </a:lnTo>
                <a:lnTo>
                  <a:pt x="3654863" y="3772761"/>
                </a:lnTo>
                <a:lnTo>
                  <a:pt x="0" y="37727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243608" y="1832187"/>
            <a:ext cx="2531485" cy="780291"/>
            <a:chOff x="0" y="0"/>
            <a:chExt cx="666728" cy="2055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6728" cy="205509"/>
            </a:xfrm>
            <a:custGeom>
              <a:avLst/>
              <a:gdLst/>
              <a:ahLst/>
              <a:cxnLst/>
              <a:rect r="r" b="b" t="t" l="l"/>
              <a:pathLst>
                <a:path h="205509" w="666728">
                  <a:moveTo>
                    <a:pt x="102754" y="0"/>
                  </a:moveTo>
                  <a:lnTo>
                    <a:pt x="563974" y="0"/>
                  </a:lnTo>
                  <a:cubicBezTo>
                    <a:pt x="620724" y="0"/>
                    <a:pt x="666728" y="46005"/>
                    <a:pt x="666728" y="102754"/>
                  </a:cubicBezTo>
                  <a:lnTo>
                    <a:pt x="666728" y="102754"/>
                  </a:lnTo>
                  <a:cubicBezTo>
                    <a:pt x="666728" y="130007"/>
                    <a:pt x="655903" y="156143"/>
                    <a:pt x="636632" y="175413"/>
                  </a:cubicBezTo>
                  <a:cubicBezTo>
                    <a:pt x="617362" y="194683"/>
                    <a:pt x="591226" y="205509"/>
                    <a:pt x="563974" y="205509"/>
                  </a:cubicBezTo>
                  <a:lnTo>
                    <a:pt x="102754" y="205509"/>
                  </a:lnTo>
                  <a:cubicBezTo>
                    <a:pt x="75502" y="205509"/>
                    <a:pt x="49366" y="194683"/>
                    <a:pt x="30096" y="175413"/>
                  </a:cubicBezTo>
                  <a:cubicBezTo>
                    <a:pt x="10826" y="156143"/>
                    <a:pt x="0" y="130007"/>
                    <a:pt x="0" y="102754"/>
                  </a:cubicBezTo>
                  <a:lnTo>
                    <a:pt x="0" y="102754"/>
                  </a:lnTo>
                  <a:cubicBezTo>
                    <a:pt x="0" y="75502"/>
                    <a:pt x="10826" y="49366"/>
                    <a:pt x="30096" y="30096"/>
                  </a:cubicBezTo>
                  <a:cubicBezTo>
                    <a:pt x="49366" y="10826"/>
                    <a:pt x="75502" y="0"/>
                    <a:pt x="102754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666728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537977" y="1963888"/>
            <a:ext cx="2237116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Quick recap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243608" y="5533859"/>
            <a:ext cx="3652831" cy="780291"/>
            <a:chOff x="0" y="0"/>
            <a:chExt cx="962062" cy="20550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2062" cy="205509"/>
            </a:xfrm>
            <a:custGeom>
              <a:avLst/>
              <a:gdLst/>
              <a:ahLst/>
              <a:cxnLst/>
              <a:rect r="r" b="b" t="t" l="l"/>
              <a:pathLst>
                <a:path h="205509" w="962062">
                  <a:moveTo>
                    <a:pt x="76299" y="0"/>
                  </a:moveTo>
                  <a:lnTo>
                    <a:pt x="885763" y="0"/>
                  </a:lnTo>
                  <a:cubicBezTo>
                    <a:pt x="905999" y="0"/>
                    <a:pt x="925406" y="8039"/>
                    <a:pt x="939715" y="22348"/>
                  </a:cubicBezTo>
                  <a:cubicBezTo>
                    <a:pt x="954024" y="36657"/>
                    <a:pt x="962062" y="56064"/>
                    <a:pt x="962062" y="76299"/>
                  </a:cubicBezTo>
                  <a:lnTo>
                    <a:pt x="962062" y="129209"/>
                  </a:lnTo>
                  <a:cubicBezTo>
                    <a:pt x="962062" y="149445"/>
                    <a:pt x="954024" y="168852"/>
                    <a:pt x="939715" y="183161"/>
                  </a:cubicBezTo>
                  <a:cubicBezTo>
                    <a:pt x="925406" y="197470"/>
                    <a:pt x="905999" y="205509"/>
                    <a:pt x="885763" y="205509"/>
                  </a:cubicBezTo>
                  <a:lnTo>
                    <a:pt x="76299" y="205509"/>
                  </a:lnTo>
                  <a:cubicBezTo>
                    <a:pt x="56064" y="205509"/>
                    <a:pt x="36657" y="197470"/>
                    <a:pt x="22348" y="183161"/>
                  </a:cubicBezTo>
                  <a:cubicBezTo>
                    <a:pt x="8039" y="168852"/>
                    <a:pt x="0" y="149445"/>
                    <a:pt x="0" y="129209"/>
                  </a:cubicBezTo>
                  <a:lnTo>
                    <a:pt x="0" y="76299"/>
                  </a:lnTo>
                  <a:cubicBezTo>
                    <a:pt x="0" y="56064"/>
                    <a:pt x="8039" y="36657"/>
                    <a:pt x="22348" y="22348"/>
                  </a:cubicBezTo>
                  <a:cubicBezTo>
                    <a:pt x="36657" y="8039"/>
                    <a:pt x="56064" y="0"/>
                    <a:pt x="76299" y="0"/>
                  </a:cubicBezTo>
                  <a:close/>
                </a:path>
              </a:pathLst>
            </a:custGeom>
            <a:solidFill>
              <a:srgbClr val="1D52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962062" cy="281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537977" y="5665559"/>
            <a:ext cx="4079363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Intro Rust"/>
                <a:ea typeface="Intro Rust"/>
                <a:cs typeface="Intro Rust"/>
                <a:sym typeface="Intro Rust"/>
              </a:rPr>
              <a:t>by next milestone...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43608" y="6482472"/>
            <a:ext cx="9095071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Begin implementation of the new architecture with the selected replacement blocks.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4E4F4C"/>
                </a:solidFill>
                <a:latin typeface="Poppins"/>
                <a:ea typeface="Poppins"/>
                <a:cs typeface="Poppins"/>
                <a:sym typeface="Poppins"/>
              </a:rPr>
              <a:t>Test basic functionality and run preliminary experiments on sample datasets.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44000" y="260867"/>
            <a:ext cx="8239537" cy="103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1"/>
              </a:lnSpc>
              <a:spcBef>
                <a:spcPct val="0"/>
              </a:spcBef>
            </a:pPr>
            <a:r>
              <a:rPr lang="en-US" sz="5680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RECAP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55443" y="8800811"/>
            <a:ext cx="3717870" cy="73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2"/>
              </a:lnSpc>
              <a:spcBef>
                <a:spcPct val="0"/>
              </a:spcBef>
            </a:pPr>
            <a:r>
              <a:rPr lang="en-US" sz="4094">
                <a:solidFill>
                  <a:srgbClr val="1D5200"/>
                </a:solidFill>
                <a:latin typeface="Intro Rust"/>
                <a:ea typeface="Intro Rust"/>
                <a:cs typeface="Intro Rust"/>
                <a:sym typeface="Intro Rust"/>
              </a:rPr>
              <a:t>THANK YOU!!!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525" y="-1938"/>
            <a:ext cx="1711388" cy="1711388"/>
          </a:xfrm>
          <a:custGeom>
            <a:avLst/>
            <a:gdLst/>
            <a:ahLst/>
            <a:cxnLst/>
            <a:rect r="r" b="b" t="t" l="l"/>
            <a:pathLst>
              <a:path h="1711388" w="1711388">
                <a:moveTo>
                  <a:pt x="0" y="0"/>
                </a:moveTo>
                <a:lnTo>
                  <a:pt x="1711388" y="0"/>
                </a:lnTo>
                <a:lnTo>
                  <a:pt x="1711388" y="1711388"/>
                </a:lnTo>
                <a:lnTo>
                  <a:pt x="0" y="17113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8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DAG11dssdQw</dc:identifier>
  <dcterms:modified xsi:type="dcterms:W3CDTF">2011-08-01T06:04:30Z</dcterms:modified>
  <cp:revision>1</cp:revision>
  <dc:title>MobilePlantViT: Plant Disease Classification</dc:title>
</cp:coreProperties>
</file>